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342" r:id="rId3"/>
    <p:sldId id="329" r:id="rId4"/>
    <p:sldId id="322" r:id="rId5"/>
    <p:sldId id="300" r:id="rId6"/>
    <p:sldId id="268" r:id="rId7"/>
    <p:sldId id="332" r:id="rId8"/>
    <p:sldId id="333" r:id="rId9"/>
    <p:sldId id="331" r:id="rId10"/>
    <p:sldId id="334" r:id="rId11"/>
    <p:sldId id="301" r:id="rId12"/>
    <p:sldId id="302" r:id="rId13"/>
    <p:sldId id="335" r:id="rId14"/>
    <p:sldId id="287" r:id="rId15"/>
    <p:sldId id="336" r:id="rId16"/>
    <p:sldId id="337" r:id="rId17"/>
    <p:sldId id="330" r:id="rId18"/>
    <p:sldId id="327" r:id="rId19"/>
    <p:sldId id="328" r:id="rId20"/>
    <p:sldId id="305" r:id="rId21"/>
    <p:sldId id="278" r:id="rId22"/>
    <p:sldId id="267" r:id="rId23"/>
    <p:sldId id="257" r:id="rId24"/>
    <p:sldId id="306" r:id="rId25"/>
    <p:sldId id="312" r:id="rId26"/>
    <p:sldId id="324" r:id="rId27"/>
    <p:sldId id="273" r:id="rId28"/>
    <p:sldId id="316" r:id="rId29"/>
    <p:sldId id="272" r:id="rId30"/>
    <p:sldId id="317" r:id="rId31"/>
    <p:sldId id="274" r:id="rId32"/>
    <p:sldId id="318" r:id="rId33"/>
    <p:sldId id="279" r:id="rId34"/>
    <p:sldId id="319" r:id="rId35"/>
    <p:sldId id="325" r:id="rId36"/>
    <p:sldId id="294" r:id="rId37"/>
    <p:sldId id="323" r:id="rId38"/>
    <p:sldId id="340" r:id="rId39"/>
    <p:sldId id="341" r:id="rId40"/>
    <p:sldId id="286" r:id="rId41"/>
    <p:sldId id="338" r:id="rId42"/>
    <p:sldId id="262" r:id="rId43"/>
    <p:sldId id="339" r:id="rId44"/>
    <p:sldId id="258" r:id="rId45"/>
    <p:sldId id="259" r:id="rId46"/>
    <p:sldId id="261" r:id="rId47"/>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Nelson" initials="J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201598-517E-40B4-8E55-451407183684}" v="14811" dt="2019-02-05T19:10:06.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883" autoAdjust="0"/>
  </p:normalViewPr>
  <p:slideViewPr>
    <p:cSldViewPr>
      <p:cViewPr varScale="1">
        <p:scale>
          <a:sx n="43" d="100"/>
          <a:sy n="43" d="100"/>
        </p:scale>
        <p:origin x="2166"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3077" y="-82"/>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Nelson" userId="68338920-7a9c-45f8-b480-b8859de86dc3" providerId="ADAL" clId="{D112B380-34B9-4BDC-8CEA-B32631DD9BC1}"/>
    <pc:docChg chg="modSld">
      <pc:chgData name="Jennifer Nelson" userId="68338920-7a9c-45f8-b480-b8859de86dc3" providerId="ADAL" clId="{D112B380-34B9-4BDC-8CEA-B32631DD9BC1}" dt="2019-01-30T00:06:35.486" v="1" actId="20577"/>
      <pc:docMkLst>
        <pc:docMk/>
      </pc:docMkLst>
      <pc:sldChg chg="modNotesTx">
        <pc:chgData name="Jennifer Nelson" userId="68338920-7a9c-45f8-b480-b8859de86dc3" providerId="ADAL" clId="{D112B380-34B9-4BDC-8CEA-B32631DD9BC1}" dt="2019-01-30T00:06:35.486" v="1" actId="20577"/>
        <pc:sldMkLst>
          <pc:docMk/>
          <pc:sldMk cId="2806623438" sldId="256"/>
        </pc:sldMkLst>
      </pc:sldChg>
    </pc:docChg>
  </pc:docChgLst>
  <pc:docChgLst>
    <pc:chgData name="Jennifer Nelson" userId="68338920-7a9c-45f8-b480-b8859de86dc3" providerId="ADAL" clId="{AF201598-517E-40B4-8E55-451407183684}"/>
    <pc:docChg chg="undo custSel addSld delSld modSld sldOrd">
      <pc:chgData name="Jennifer Nelson" userId="68338920-7a9c-45f8-b480-b8859de86dc3" providerId="ADAL" clId="{AF201598-517E-40B4-8E55-451407183684}" dt="2019-02-05T19:10:06.147" v="14768" actId="207"/>
      <pc:docMkLst>
        <pc:docMk/>
      </pc:docMkLst>
      <pc:sldChg chg="addSp delSp modSp modNotesTx">
        <pc:chgData name="Jennifer Nelson" userId="68338920-7a9c-45f8-b480-b8859de86dc3" providerId="ADAL" clId="{AF201598-517E-40B4-8E55-451407183684}" dt="2019-02-05T19:06:57.462" v="14248" actId="20577"/>
        <pc:sldMkLst>
          <pc:docMk/>
          <pc:sldMk cId="2806623438" sldId="256"/>
        </pc:sldMkLst>
        <pc:spChg chg="mod">
          <ac:chgData name="Jennifer Nelson" userId="68338920-7a9c-45f8-b480-b8859de86dc3" providerId="ADAL" clId="{AF201598-517E-40B4-8E55-451407183684}" dt="2019-02-05T18:56:44.066" v="11311" actId="114"/>
          <ac:spMkLst>
            <pc:docMk/>
            <pc:sldMk cId="2806623438" sldId="256"/>
            <ac:spMk id="2" creationId="{00000000-0000-0000-0000-000000000000}"/>
          </ac:spMkLst>
        </pc:spChg>
        <pc:spChg chg="mod">
          <ac:chgData name="Jennifer Nelson" userId="68338920-7a9c-45f8-b480-b8859de86dc3" providerId="ADAL" clId="{AF201598-517E-40B4-8E55-451407183684}" dt="2019-02-05T18:56:59.035" v="11317" actId="14100"/>
          <ac:spMkLst>
            <pc:docMk/>
            <pc:sldMk cId="2806623438" sldId="256"/>
            <ac:spMk id="3" creationId="{00000000-0000-0000-0000-000000000000}"/>
          </ac:spMkLst>
        </pc:spChg>
        <pc:picChg chg="add del">
          <ac:chgData name="Jennifer Nelson" userId="68338920-7a9c-45f8-b480-b8859de86dc3" providerId="ADAL" clId="{AF201598-517E-40B4-8E55-451407183684}" dt="2019-02-05T18:56:17.285" v="11297"/>
          <ac:picMkLst>
            <pc:docMk/>
            <pc:sldMk cId="2806623438" sldId="256"/>
            <ac:picMk id="4" creationId="{15C73D58-2CDA-430F-88E3-6D0568AD2096}"/>
          </ac:picMkLst>
        </pc:picChg>
        <pc:picChg chg="mod">
          <ac:chgData name="Jennifer Nelson" userId="68338920-7a9c-45f8-b480-b8859de86dc3" providerId="ADAL" clId="{AF201598-517E-40B4-8E55-451407183684}" dt="2019-02-05T18:56:48.848" v="11312" actId="1076"/>
          <ac:picMkLst>
            <pc:docMk/>
            <pc:sldMk cId="2806623438" sldId="256"/>
            <ac:picMk id="25602" creationId="{00000000-0000-0000-0000-000000000000}"/>
          </ac:picMkLst>
        </pc:picChg>
      </pc:sldChg>
      <pc:sldChg chg="add setBg">
        <pc:chgData name="Jennifer Nelson" userId="68338920-7a9c-45f8-b480-b8859de86dc3" providerId="ADAL" clId="{AF201598-517E-40B4-8E55-451407183684}" dt="2019-02-05T18:27:31.543" v="7431"/>
        <pc:sldMkLst>
          <pc:docMk/>
          <pc:sldMk cId="1810111286" sldId="258"/>
        </pc:sldMkLst>
      </pc:sldChg>
      <pc:sldChg chg="add setBg">
        <pc:chgData name="Jennifer Nelson" userId="68338920-7a9c-45f8-b480-b8859de86dc3" providerId="ADAL" clId="{AF201598-517E-40B4-8E55-451407183684}" dt="2019-02-05T18:27:31.543" v="7431"/>
        <pc:sldMkLst>
          <pc:docMk/>
          <pc:sldMk cId="4052931869" sldId="259"/>
        </pc:sldMkLst>
      </pc:sldChg>
      <pc:sldChg chg="add setBg">
        <pc:chgData name="Jennifer Nelson" userId="68338920-7a9c-45f8-b480-b8859de86dc3" providerId="ADAL" clId="{AF201598-517E-40B4-8E55-451407183684}" dt="2019-02-05T18:27:31.543" v="7431"/>
        <pc:sldMkLst>
          <pc:docMk/>
          <pc:sldMk cId="1219112555" sldId="261"/>
        </pc:sldMkLst>
      </pc:sldChg>
      <pc:sldChg chg="add setBg">
        <pc:chgData name="Jennifer Nelson" userId="68338920-7a9c-45f8-b480-b8859de86dc3" providerId="ADAL" clId="{AF201598-517E-40B4-8E55-451407183684}" dt="2019-02-05T18:27:31.543" v="7431"/>
        <pc:sldMkLst>
          <pc:docMk/>
          <pc:sldMk cId="503897945" sldId="262"/>
        </pc:sldMkLst>
      </pc:sldChg>
      <pc:sldChg chg="del">
        <pc:chgData name="Jennifer Nelson" userId="68338920-7a9c-45f8-b480-b8859de86dc3" providerId="ADAL" clId="{AF201598-517E-40B4-8E55-451407183684}" dt="2019-02-05T18:27:42.918" v="7436" actId="2696"/>
        <pc:sldMkLst>
          <pc:docMk/>
          <pc:sldMk cId="780059064" sldId="265"/>
        </pc:sldMkLst>
      </pc:sldChg>
      <pc:sldChg chg="addSp delSp modSp modNotesTx">
        <pc:chgData name="Jennifer Nelson" userId="68338920-7a9c-45f8-b480-b8859de86dc3" providerId="ADAL" clId="{AF201598-517E-40B4-8E55-451407183684}" dt="2019-02-05T19:08:59.045" v="14742" actId="20577"/>
        <pc:sldMkLst>
          <pc:docMk/>
          <pc:sldMk cId="163085598" sldId="267"/>
        </pc:sldMkLst>
        <pc:spChg chg="mod">
          <ac:chgData name="Jennifer Nelson" userId="68338920-7a9c-45f8-b480-b8859de86dc3" providerId="ADAL" clId="{AF201598-517E-40B4-8E55-451407183684}" dt="2019-02-05T18:23:11.280" v="7402" actId="20577"/>
          <ac:spMkLst>
            <pc:docMk/>
            <pc:sldMk cId="163085598" sldId="267"/>
            <ac:spMk id="3" creationId="{00000000-0000-0000-0000-000000000000}"/>
          </ac:spMkLst>
        </pc:spChg>
        <pc:graphicFrameChg chg="add del">
          <ac:chgData name="Jennifer Nelson" userId="68338920-7a9c-45f8-b480-b8859de86dc3" providerId="ADAL" clId="{AF201598-517E-40B4-8E55-451407183684}" dt="2019-02-05T19:08:53.357" v="14722"/>
          <ac:graphicFrameMkLst>
            <pc:docMk/>
            <pc:sldMk cId="163085598" sldId="267"/>
            <ac:graphicFrameMk id="12" creationId="{2661296D-2FC1-4DAB-80EA-4E86B304176F}"/>
          </ac:graphicFrameMkLst>
        </pc:graphicFrameChg>
        <pc:picChg chg="del">
          <ac:chgData name="Jennifer Nelson" userId="68338920-7a9c-45f8-b480-b8859de86dc3" providerId="ADAL" clId="{AF201598-517E-40B4-8E55-451407183684}" dt="2019-02-05T18:18:51.700" v="7067" actId="478"/>
          <ac:picMkLst>
            <pc:docMk/>
            <pc:sldMk cId="163085598" sldId="267"/>
            <ac:picMk id="5" creationId="{00000000-0000-0000-0000-000000000000}"/>
          </ac:picMkLst>
        </pc:picChg>
        <pc:picChg chg="del">
          <ac:chgData name="Jennifer Nelson" userId="68338920-7a9c-45f8-b480-b8859de86dc3" providerId="ADAL" clId="{AF201598-517E-40B4-8E55-451407183684}" dt="2019-02-05T18:18:50.139" v="7066" actId="478"/>
          <ac:picMkLst>
            <pc:docMk/>
            <pc:sldMk cId="163085598" sldId="267"/>
            <ac:picMk id="6" creationId="{00000000-0000-0000-0000-000000000000}"/>
          </ac:picMkLst>
        </pc:picChg>
        <pc:picChg chg="mod">
          <ac:chgData name="Jennifer Nelson" userId="68338920-7a9c-45f8-b480-b8859de86dc3" providerId="ADAL" clId="{AF201598-517E-40B4-8E55-451407183684}" dt="2019-02-05T18:19:43.262" v="7077" actId="1076"/>
          <ac:picMkLst>
            <pc:docMk/>
            <pc:sldMk cId="163085598" sldId="267"/>
            <ac:picMk id="7" creationId="{00000000-0000-0000-0000-000000000000}"/>
          </ac:picMkLst>
        </pc:picChg>
        <pc:picChg chg="add mod">
          <ac:chgData name="Jennifer Nelson" userId="68338920-7a9c-45f8-b480-b8859de86dc3" providerId="ADAL" clId="{AF201598-517E-40B4-8E55-451407183684}" dt="2019-02-05T18:19:45.981" v="7079" actId="1037"/>
          <ac:picMkLst>
            <pc:docMk/>
            <pc:sldMk cId="163085598" sldId="267"/>
            <ac:picMk id="2050" creationId="{CC119F1B-DAE9-4F14-B513-FAE93F773A03}"/>
          </ac:picMkLst>
        </pc:picChg>
        <pc:picChg chg="add mod ord">
          <ac:chgData name="Jennifer Nelson" userId="68338920-7a9c-45f8-b480-b8859de86dc3" providerId="ADAL" clId="{AF201598-517E-40B4-8E55-451407183684}" dt="2019-02-05T18:24:28.729" v="7421" actId="1037"/>
          <ac:picMkLst>
            <pc:docMk/>
            <pc:sldMk cId="163085598" sldId="267"/>
            <ac:picMk id="2052" creationId="{B23A1477-8F20-4E82-A7CF-6B9BFA5DB85A}"/>
          </ac:picMkLst>
        </pc:picChg>
        <pc:picChg chg="add mod">
          <ac:chgData name="Jennifer Nelson" userId="68338920-7a9c-45f8-b480-b8859de86dc3" providerId="ADAL" clId="{AF201598-517E-40B4-8E55-451407183684}" dt="2019-02-05T18:22:47.099" v="7373" actId="1038"/>
          <ac:picMkLst>
            <pc:docMk/>
            <pc:sldMk cId="163085598" sldId="267"/>
            <ac:picMk id="2054" creationId="{3A9346CB-D5B0-4D97-87FB-A51D484DABA3}"/>
          </ac:picMkLst>
        </pc:picChg>
        <pc:picChg chg="add mod">
          <ac:chgData name="Jennifer Nelson" userId="68338920-7a9c-45f8-b480-b8859de86dc3" providerId="ADAL" clId="{AF201598-517E-40B4-8E55-451407183684}" dt="2019-02-05T18:22:52.228" v="7374" actId="14100"/>
          <ac:picMkLst>
            <pc:docMk/>
            <pc:sldMk cId="163085598" sldId="267"/>
            <ac:picMk id="2056" creationId="{B2E7D36D-A789-4933-BE6E-4157BC5A9083}"/>
          </ac:picMkLst>
        </pc:picChg>
        <pc:picChg chg="add mod modCrop">
          <ac:chgData name="Jennifer Nelson" userId="68338920-7a9c-45f8-b480-b8859de86dc3" providerId="ADAL" clId="{AF201598-517E-40B4-8E55-451407183684}" dt="2019-02-05T18:24:14.619" v="7416" actId="1036"/>
          <ac:picMkLst>
            <pc:docMk/>
            <pc:sldMk cId="163085598" sldId="267"/>
            <ac:picMk id="2058" creationId="{55D9A219-1D52-4DCD-B6AE-FCA3F5AD814F}"/>
          </ac:picMkLst>
        </pc:picChg>
      </pc:sldChg>
      <pc:sldChg chg="addSp delSp modSp modNotesTx">
        <pc:chgData name="Jennifer Nelson" userId="68338920-7a9c-45f8-b480-b8859de86dc3" providerId="ADAL" clId="{AF201598-517E-40B4-8E55-451407183684}" dt="2019-02-05T19:09:29.763" v="14766" actId="20577"/>
        <pc:sldMkLst>
          <pc:docMk/>
          <pc:sldMk cId="1424214133" sldId="268"/>
        </pc:sldMkLst>
        <pc:spChg chg="mod">
          <ac:chgData name="Jennifer Nelson" userId="68338920-7a9c-45f8-b480-b8859de86dc3" providerId="ADAL" clId="{AF201598-517E-40B4-8E55-451407183684}" dt="2019-02-05T16:50:36.070" v="425" actId="114"/>
          <ac:spMkLst>
            <pc:docMk/>
            <pc:sldMk cId="1424214133" sldId="268"/>
            <ac:spMk id="2" creationId="{00000000-0000-0000-0000-000000000000}"/>
          </ac:spMkLst>
        </pc:spChg>
        <pc:spChg chg="del">
          <ac:chgData name="Jennifer Nelson" userId="68338920-7a9c-45f8-b480-b8859de86dc3" providerId="ADAL" clId="{AF201598-517E-40B4-8E55-451407183684}" dt="2019-02-05T16:47:20.629" v="272" actId="478"/>
          <ac:spMkLst>
            <pc:docMk/>
            <pc:sldMk cId="1424214133" sldId="268"/>
            <ac:spMk id="4" creationId="{00000000-0000-0000-0000-000000000000}"/>
          </ac:spMkLst>
        </pc:spChg>
        <pc:picChg chg="add mod">
          <ac:chgData name="Jennifer Nelson" userId="68338920-7a9c-45f8-b480-b8859de86dc3" providerId="ADAL" clId="{AF201598-517E-40B4-8E55-451407183684}" dt="2019-02-05T16:49:39.678" v="399" actId="1076"/>
          <ac:picMkLst>
            <pc:docMk/>
            <pc:sldMk cId="1424214133" sldId="268"/>
            <ac:picMk id="3" creationId="{EFEA51D3-0746-4BD2-9D16-168A1E5354B3}"/>
          </ac:picMkLst>
        </pc:picChg>
        <pc:picChg chg="add mod">
          <ac:chgData name="Jennifer Nelson" userId="68338920-7a9c-45f8-b480-b8859de86dc3" providerId="ADAL" clId="{AF201598-517E-40B4-8E55-451407183684}" dt="2019-02-05T16:50:09.291" v="417" actId="1076"/>
          <ac:picMkLst>
            <pc:docMk/>
            <pc:sldMk cId="1424214133" sldId="268"/>
            <ac:picMk id="5" creationId="{CA1DAC25-9368-49EB-A4CF-62FA356B07A5}"/>
          </ac:picMkLst>
        </pc:picChg>
        <pc:picChg chg="del">
          <ac:chgData name="Jennifer Nelson" userId="68338920-7a9c-45f8-b480-b8859de86dc3" providerId="ADAL" clId="{AF201598-517E-40B4-8E55-451407183684}" dt="2019-02-05T16:47:18.472" v="270" actId="478"/>
          <ac:picMkLst>
            <pc:docMk/>
            <pc:sldMk cId="1424214133" sldId="268"/>
            <ac:picMk id="1026" creationId="{00000000-0000-0000-0000-000000000000}"/>
          </ac:picMkLst>
        </pc:picChg>
        <pc:picChg chg="del">
          <ac:chgData name="Jennifer Nelson" userId="68338920-7a9c-45f8-b480-b8859de86dc3" providerId="ADAL" clId="{AF201598-517E-40B4-8E55-451407183684}" dt="2019-02-05T16:47:19.144" v="271" actId="478"/>
          <ac:picMkLst>
            <pc:docMk/>
            <pc:sldMk cId="1424214133" sldId="268"/>
            <ac:picMk id="9218" creationId="{00000000-0000-0000-0000-000000000000}"/>
          </ac:picMkLst>
        </pc:picChg>
        <pc:picChg chg="del">
          <ac:chgData name="Jennifer Nelson" userId="68338920-7a9c-45f8-b480-b8859de86dc3" providerId="ADAL" clId="{AF201598-517E-40B4-8E55-451407183684}" dt="2019-02-05T16:47:17.926" v="269" actId="478"/>
          <ac:picMkLst>
            <pc:docMk/>
            <pc:sldMk cId="1424214133" sldId="268"/>
            <ac:picMk id="9220" creationId="{00000000-0000-0000-0000-000000000000}"/>
          </ac:picMkLst>
        </pc:picChg>
      </pc:sldChg>
      <pc:sldChg chg="modSp">
        <pc:chgData name="Jennifer Nelson" userId="68338920-7a9c-45f8-b480-b8859de86dc3" providerId="ADAL" clId="{AF201598-517E-40B4-8E55-451407183684}" dt="2019-02-05T18:39:30.179" v="8882" actId="732"/>
        <pc:sldMkLst>
          <pc:docMk/>
          <pc:sldMk cId="4082306842" sldId="272"/>
        </pc:sldMkLst>
        <pc:spChg chg="mod">
          <ac:chgData name="Jennifer Nelson" userId="68338920-7a9c-45f8-b480-b8859de86dc3" providerId="ADAL" clId="{AF201598-517E-40B4-8E55-451407183684}" dt="2019-02-05T18:39:12.056" v="8879" actId="1076"/>
          <ac:spMkLst>
            <pc:docMk/>
            <pc:sldMk cId="4082306842" sldId="272"/>
            <ac:spMk id="2" creationId="{00000000-0000-0000-0000-000000000000}"/>
          </ac:spMkLst>
        </pc:spChg>
        <pc:picChg chg="mod modCrop">
          <ac:chgData name="Jennifer Nelson" userId="68338920-7a9c-45f8-b480-b8859de86dc3" providerId="ADAL" clId="{AF201598-517E-40B4-8E55-451407183684}" dt="2019-02-05T18:39:30.179" v="8882" actId="732"/>
          <ac:picMkLst>
            <pc:docMk/>
            <pc:sldMk cId="4082306842" sldId="272"/>
            <ac:picMk id="5" creationId="{00000000-0000-0000-0000-000000000000}"/>
          </ac:picMkLst>
        </pc:picChg>
      </pc:sldChg>
      <pc:sldChg chg="modSp">
        <pc:chgData name="Jennifer Nelson" userId="68338920-7a9c-45f8-b480-b8859de86dc3" providerId="ADAL" clId="{AF201598-517E-40B4-8E55-451407183684}" dt="2019-02-05T18:38:10.763" v="8843" actId="6549"/>
        <pc:sldMkLst>
          <pc:docMk/>
          <pc:sldMk cId="282229511" sldId="273"/>
        </pc:sldMkLst>
        <pc:spChg chg="mod">
          <ac:chgData name="Jennifer Nelson" userId="68338920-7a9c-45f8-b480-b8859de86dc3" providerId="ADAL" clId="{AF201598-517E-40B4-8E55-451407183684}" dt="2019-02-05T18:38:10.763" v="8843" actId="6549"/>
          <ac:spMkLst>
            <pc:docMk/>
            <pc:sldMk cId="282229511" sldId="273"/>
            <ac:spMk id="3" creationId="{00000000-0000-0000-0000-000000000000}"/>
          </ac:spMkLst>
        </pc:spChg>
        <pc:picChg chg="mod">
          <ac:chgData name="Jennifer Nelson" userId="68338920-7a9c-45f8-b480-b8859de86dc3" providerId="ADAL" clId="{AF201598-517E-40B4-8E55-451407183684}" dt="2019-02-05T18:37:34.163" v="8790" actId="14100"/>
          <ac:picMkLst>
            <pc:docMk/>
            <pc:sldMk cId="282229511" sldId="273"/>
            <ac:picMk id="4" creationId="{00000000-0000-0000-0000-000000000000}"/>
          </ac:picMkLst>
        </pc:picChg>
      </pc:sldChg>
      <pc:sldChg chg="addSp modSp">
        <pc:chgData name="Jennifer Nelson" userId="68338920-7a9c-45f8-b480-b8859de86dc3" providerId="ADAL" clId="{AF201598-517E-40B4-8E55-451407183684}" dt="2019-02-05T18:44:16.056" v="9485" actId="207"/>
        <pc:sldMkLst>
          <pc:docMk/>
          <pc:sldMk cId="1906371505" sldId="274"/>
        </pc:sldMkLst>
        <pc:spChg chg="mod">
          <ac:chgData name="Jennifer Nelson" userId="68338920-7a9c-45f8-b480-b8859de86dc3" providerId="ADAL" clId="{AF201598-517E-40B4-8E55-451407183684}" dt="2019-02-05T18:43:58.338" v="9480" actId="20577"/>
          <ac:spMkLst>
            <pc:docMk/>
            <pc:sldMk cId="1906371505" sldId="274"/>
            <ac:spMk id="3" creationId="{00000000-0000-0000-0000-000000000000}"/>
          </ac:spMkLst>
        </pc:spChg>
        <pc:spChg chg="add mod">
          <ac:chgData name="Jennifer Nelson" userId="68338920-7a9c-45f8-b480-b8859de86dc3" providerId="ADAL" clId="{AF201598-517E-40B4-8E55-451407183684}" dt="2019-02-05T18:44:16.056" v="9485" actId="207"/>
          <ac:spMkLst>
            <pc:docMk/>
            <pc:sldMk cId="1906371505" sldId="274"/>
            <ac:spMk id="5" creationId="{103B3C53-256E-4BCF-811C-D18A9AB91A7E}"/>
          </ac:spMkLst>
        </pc:spChg>
      </pc:sldChg>
      <pc:sldChg chg="del">
        <pc:chgData name="Jennifer Nelson" userId="68338920-7a9c-45f8-b480-b8859de86dc3" providerId="ADAL" clId="{AF201598-517E-40B4-8E55-451407183684}" dt="2019-02-05T18:27:42.871" v="7434" actId="2696"/>
        <pc:sldMkLst>
          <pc:docMk/>
          <pc:sldMk cId="1411032747" sldId="276"/>
        </pc:sldMkLst>
      </pc:sldChg>
      <pc:sldChg chg="modSp">
        <pc:chgData name="Jennifer Nelson" userId="68338920-7a9c-45f8-b480-b8859de86dc3" providerId="ADAL" clId="{AF201598-517E-40B4-8E55-451407183684}" dt="2019-02-05T19:10:06.147" v="14768" actId="207"/>
        <pc:sldMkLst>
          <pc:docMk/>
          <pc:sldMk cId="2780453058" sldId="278"/>
        </pc:sldMkLst>
        <pc:spChg chg="mod">
          <ac:chgData name="Jennifer Nelson" userId="68338920-7a9c-45f8-b480-b8859de86dc3" providerId="ADAL" clId="{AF201598-517E-40B4-8E55-451407183684}" dt="2019-02-05T19:10:06.147" v="14768" actId="207"/>
          <ac:spMkLst>
            <pc:docMk/>
            <pc:sldMk cId="2780453058" sldId="278"/>
            <ac:spMk id="5" creationId="{00000000-0000-0000-0000-000000000000}"/>
          </ac:spMkLst>
        </pc:spChg>
      </pc:sldChg>
      <pc:sldChg chg="del">
        <pc:chgData name="Jennifer Nelson" userId="68338920-7a9c-45f8-b480-b8859de86dc3" providerId="ADAL" clId="{AF201598-517E-40B4-8E55-451407183684}" dt="2019-02-05T18:27:46.105" v="7437" actId="2696"/>
        <pc:sldMkLst>
          <pc:docMk/>
          <pc:sldMk cId="412441351" sldId="284"/>
        </pc:sldMkLst>
      </pc:sldChg>
      <pc:sldChg chg="modSp ord">
        <pc:chgData name="Jennifer Nelson" userId="68338920-7a9c-45f8-b480-b8859de86dc3" providerId="ADAL" clId="{AF201598-517E-40B4-8E55-451407183684}" dt="2019-02-05T19:09:58.428" v="14767" actId="207"/>
        <pc:sldMkLst>
          <pc:docMk/>
          <pc:sldMk cId="2158235374" sldId="287"/>
        </pc:sldMkLst>
        <pc:spChg chg="mod">
          <ac:chgData name="Jennifer Nelson" userId="68338920-7a9c-45f8-b480-b8859de86dc3" providerId="ADAL" clId="{AF201598-517E-40B4-8E55-451407183684}" dt="2019-02-05T19:09:58.428" v="14767" actId="207"/>
          <ac:spMkLst>
            <pc:docMk/>
            <pc:sldMk cId="2158235374" sldId="287"/>
            <ac:spMk id="2" creationId="{00000000-0000-0000-0000-000000000000}"/>
          </ac:spMkLst>
        </pc:spChg>
      </pc:sldChg>
      <pc:sldChg chg="modSp ord modNotesTx">
        <pc:chgData name="Jennifer Nelson" userId="68338920-7a9c-45f8-b480-b8859de86dc3" providerId="ADAL" clId="{AF201598-517E-40B4-8E55-451407183684}" dt="2019-02-05T18:55:00.422" v="11081" actId="1076"/>
        <pc:sldMkLst>
          <pc:docMk/>
          <pc:sldMk cId="664578292" sldId="294"/>
        </pc:sldMkLst>
        <pc:spChg chg="mod">
          <ac:chgData name="Jennifer Nelson" userId="68338920-7a9c-45f8-b480-b8859de86dc3" providerId="ADAL" clId="{AF201598-517E-40B4-8E55-451407183684}" dt="2019-02-05T18:54:49.484" v="11078" actId="121"/>
          <ac:spMkLst>
            <pc:docMk/>
            <pc:sldMk cId="664578292" sldId="294"/>
            <ac:spMk id="2" creationId="{00000000-0000-0000-0000-000000000000}"/>
          </ac:spMkLst>
        </pc:spChg>
        <pc:spChg chg="mod">
          <ac:chgData name="Jennifer Nelson" userId="68338920-7a9c-45f8-b480-b8859de86dc3" providerId="ADAL" clId="{AF201598-517E-40B4-8E55-451407183684}" dt="2019-02-05T18:54:54.984" v="11079" actId="1076"/>
          <ac:spMkLst>
            <pc:docMk/>
            <pc:sldMk cId="664578292" sldId="294"/>
            <ac:spMk id="3" creationId="{00000000-0000-0000-0000-000000000000}"/>
          </ac:spMkLst>
        </pc:spChg>
        <pc:picChg chg="mod">
          <ac:chgData name="Jennifer Nelson" userId="68338920-7a9c-45f8-b480-b8859de86dc3" providerId="ADAL" clId="{AF201598-517E-40B4-8E55-451407183684}" dt="2019-02-05T18:55:00.422" v="11081" actId="1076"/>
          <ac:picMkLst>
            <pc:docMk/>
            <pc:sldMk cId="664578292" sldId="294"/>
            <ac:picMk id="4098" creationId="{00000000-0000-0000-0000-000000000000}"/>
          </ac:picMkLst>
        </pc:picChg>
      </pc:sldChg>
      <pc:sldChg chg="del">
        <pc:chgData name="Jennifer Nelson" userId="68338920-7a9c-45f8-b480-b8859de86dc3" providerId="ADAL" clId="{AF201598-517E-40B4-8E55-451407183684}" dt="2019-02-05T18:27:42.887" v="7435" actId="2696"/>
        <pc:sldMkLst>
          <pc:docMk/>
          <pc:sldMk cId="3706384949" sldId="296"/>
        </pc:sldMkLst>
      </pc:sldChg>
      <pc:sldChg chg="modSp modNotesTx">
        <pc:chgData name="Jennifer Nelson" userId="68338920-7a9c-45f8-b480-b8859de86dc3" providerId="ADAL" clId="{AF201598-517E-40B4-8E55-451407183684}" dt="2019-02-05T19:09:15.654" v="14754" actId="20577"/>
        <pc:sldMkLst>
          <pc:docMk/>
          <pc:sldMk cId="540418757" sldId="300"/>
        </pc:sldMkLst>
        <pc:spChg chg="mod">
          <ac:chgData name="Jennifer Nelson" userId="68338920-7a9c-45f8-b480-b8859de86dc3" providerId="ADAL" clId="{AF201598-517E-40B4-8E55-451407183684}" dt="2019-02-05T19:09:15.654" v="14754" actId="20577"/>
          <ac:spMkLst>
            <pc:docMk/>
            <pc:sldMk cId="540418757" sldId="300"/>
            <ac:spMk id="3" creationId="{00000000-0000-0000-0000-000000000000}"/>
          </ac:spMkLst>
        </pc:spChg>
      </pc:sldChg>
      <pc:sldChg chg="add modNotesTx">
        <pc:chgData name="Jennifer Nelson" userId="68338920-7a9c-45f8-b480-b8859de86dc3" providerId="ADAL" clId="{AF201598-517E-40B4-8E55-451407183684}" dt="2019-02-05T16:47:58.856" v="394" actId="20577"/>
        <pc:sldMkLst>
          <pc:docMk/>
          <pc:sldMk cId="1481288994" sldId="301"/>
        </pc:sldMkLst>
      </pc:sldChg>
      <pc:sldChg chg="del">
        <pc:chgData name="Jennifer Nelson" userId="68338920-7a9c-45f8-b480-b8859de86dc3" providerId="ADAL" clId="{AF201598-517E-40B4-8E55-451407183684}" dt="2019-02-05T16:47:36.982" v="278" actId="2696"/>
        <pc:sldMkLst>
          <pc:docMk/>
          <pc:sldMk cId="3293937494" sldId="301"/>
        </pc:sldMkLst>
      </pc:sldChg>
      <pc:sldChg chg="del">
        <pc:chgData name="Jennifer Nelson" userId="68338920-7a9c-45f8-b480-b8859de86dc3" providerId="ADAL" clId="{AF201598-517E-40B4-8E55-451407183684}" dt="2019-02-05T16:48:04.068" v="395" actId="2696"/>
        <pc:sldMkLst>
          <pc:docMk/>
          <pc:sldMk cId="779717196" sldId="302"/>
        </pc:sldMkLst>
      </pc:sldChg>
      <pc:sldChg chg="delSp add">
        <pc:chgData name="Jennifer Nelson" userId="68338920-7a9c-45f8-b480-b8859de86dc3" providerId="ADAL" clId="{AF201598-517E-40B4-8E55-451407183684}" dt="2019-02-05T17:14:52.885" v="3342"/>
        <pc:sldMkLst>
          <pc:docMk/>
          <pc:sldMk cId="3642657011" sldId="302"/>
        </pc:sldMkLst>
        <pc:picChg chg="del">
          <ac:chgData name="Jennifer Nelson" userId="68338920-7a9c-45f8-b480-b8859de86dc3" providerId="ADAL" clId="{AF201598-517E-40B4-8E55-451407183684}" dt="2019-02-05T17:14:52.885" v="3342"/>
          <ac:picMkLst>
            <pc:docMk/>
            <pc:sldMk cId="3642657011" sldId="302"/>
            <ac:picMk id="3" creationId="{00000000-0000-0000-0000-000000000000}"/>
          </ac:picMkLst>
        </pc:picChg>
      </pc:sldChg>
      <pc:sldChg chg="delSp">
        <pc:chgData name="Jennifer Nelson" userId="68338920-7a9c-45f8-b480-b8859de86dc3" providerId="ADAL" clId="{AF201598-517E-40B4-8E55-451407183684}" dt="2019-02-05T18:24:47.790" v="7423" actId="478"/>
        <pc:sldMkLst>
          <pc:docMk/>
          <pc:sldMk cId="3985942560" sldId="306"/>
        </pc:sldMkLst>
        <pc:spChg chg="del">
          <ac:chgData name="Jennifer Nelson" userId="68338920-7a9c-45f8-b480-b8859de86dc3" providerId="ADAL" clId="{AF201598-517E-40B4-8E55-451407183684}" dt="2019-02-05T18:24:47.790" v="7423" actId="478"/>
          <ac:spMkLst>
            <pc:docMk/>
            <pc:sldMk cId="3985942560" sldId="306"/>
            <ac:spMk id="7" creationId="{00000000-0000-0000-0000-000000000000}"/>
          </ac:spMkLst>
        </pc:spChg>
      </pc:sldChg>
      <pc:sldChg chg="del">
        <pc:chgData name="Jennifer Nelson" userId="68338920-7a9c-45f8-b480-b8859de86dc3" providerId="ADAL" clId="{AF201598-517E-40B4-8E55-451407183684}" dt="2019-02-05T18:27:42.855" v="7433" actId="2696"/>
        <pc:sldMkLst>
          <pc:docMk/>
          <pc:sldMk cId="566601027" sldId="307"/>
        </pc:sldMkLst>
      </pc:sldChg>
      <pc:sldChg chg="del">
        <pc:chgData name="Jennifer Nelson" userId="68338920-7a9c-45f8-b480-b8859de86dc3" providerId="ADAL" clId="{AF201598-517E-40B4-8E55-451407183684}" dt="2019-02-05T18:24:40.634" v="7422" actId="2696"/>
        <pc:sldMkLst>
          <pc:docMk/>
          <pc:sldMk cId="2434361029" sldId="311"/>
        </pc:sldMkLst>
      </pc:sldChg>
      <pc:sldChg chg="modSp">
        <pc:chgData name="Jennifer Nelson" userId="68338920-7a9c-45f8-b480-b8859de86dc3" providerId="ADAL" clId="{AF201598-517E-40B4-8E55-451407183684}" dt="2019-02-05T18:25:07.633" v="7428" actId="1076"/>
        <pc:sldMkLst>
          <pc:docMk/>
          <pc:sldMk cId="751395588" sldId="312"/>
        </pc:sldMkLst>
        <pc:spChg chg="mod">
          <ac:chgData name="Jennifer Nelson" userId="68338920-7a9c-45f8-b480-b8859de86dc3" providerId="ADAL" clId="{AF201598-517E-40B4-8E55-451407183684}" dt="2019-02-05T18:25:05.524" v="7427" actId="1076"/>
          <ac:spMkLst>
            <pc:docMk/>
            <pc:sldMk cId="751395588" sldId="312"/>
            <ac:spMk id="2" creationId="{00000000-0000-0000-0000-000000000000}"/>
          </ac:spMkLst>
        </pc:spChg>
        <pc:picChg chg="mod">
          <ac:chgData name="Jennifer Nelson" userId="68338920-7a9c-45f8-b480-b8859de86dc3" providerId="ADAL" clId="{AF201598-517E-40B4-8E55-451407183684}" dt="2019-02-05T18:25:07.633" v="7428" actId="1076"/>
          <ac:picMkLst>
            <pc:docMk/>
            <pc:sldMk cId="751395588" sldId="312"/>
            <ac:picMk id="3074" creationId="{00000000-0000-0000-0000-000000000000}"/>
          </ac:picMkLst>
        </pc:picChg>
      </pc:sldChg>
      <pc:sldChg chg="addSp delSp modSp modNotesTx">
        <pc:chgData name="Jennifer Nelson" userId="68338920-7a9c-45f8-b480-b8859de86dc3" providerId="ADAL" clId="{AF201598-517E-40B4-8E55-451407183684}" dt="2019-02-05T18:39:04.721" v="8878" actId="114"/>
        <pc:sldMkLst>
          <pc:docMk/>
          <pc:sldMk cId="2022579943" sldId="316"/>
        </pc:sldMkLst>
        <pc:spChg chg="mod">
          <ac:chgData name="Jennifer Nelson" userId="68338920-7a9c-45f8-b480-b8859de86dc3" providerId="ADAL" clId="{AF201598-517E-40B4-8E55-451407183684}" dt="2019-02-05T18:39:04.721" v="8878" actId="114"/>
          <ac:spMkLst>
            <pc:docMk/>
            <pc:sldMk cId="2022579943" sldId="316"/>
            <ac:spMk id="2" creationId="{00000000-0000-0000-0000-000000000000}"/>
          </ac:spMkLst>
        </pc:spChg>
        <pc:picChg chg="del">
          <ac:chgData name="Jennifer Nelson" userId="68338920-7a9c-45f8-b480-b8859de86dc3" providerId="ADAL" clId="{AF201598-517E-40B4-8E55-451407183684}" dt="2019-02-05T18:38:25.060" v="8874" actId="478"/>
          <ac:picMkLst>
            <pc:docMk/>
            <pc:sldMk cId="2022579943" sldId="316"/>
            <ac:picMk id="1026" creationId="{00000000-0000-0000-0000-000000000000}"/>
          </ac:picMkLst>
        </pc:picChg>
        <pc:picChg chg="add mod">
          <ac:chgData name="Jennifer Nelson" userId="68338920-7a9c-45f8-b480-b8859de86dc3" providerId="ADAL" clId="{AF201598-517E-40B4-8E55-451407183684}" dt="2019-02-05T18:38:58.078" v="8876" actId="1076"/>
          <ac:picMkLst>
            <pc:docMk/>
            <pc:sldMk cId="2022579943" sldId="316"/>
            <ac:picMk id="7170" creationId="{FBB58BF1-08D6-4840-9B61-1D27C47B71D9}"/>
          </ac:picMkLst>
        </pc:picChg>
      </pc:sldChg>
      <pc:sldChg chg="addSp delSp modSp modNotesTx">
        <pc:chgData name="Jennifer Nelson" userId="68338920-7a9c-45f8-b480-b8859de86dc3" providerId="ADAL" clId="{AF201598-517E-40B4-8E55-451407183684}" dt="2019-02-05T18:40:47.062" v="9082" actId="1076"/>
        <pc:sldMkLst>
          <pc:docMk/>
          <pc:sldMk cId="2022579943" sldId="317"/>
        </pc:sldMkLst>
        <pc:spChg chg="mod">
          <ac:chgData name="Jennifer Nelson" userId="68338920-7a9c-45f8-b480-b8859de86dc3" providerId="ADAL" clId="{AF201598-517E-40B4-8E55-451407183684}" dt="2019-02-05T18:40:33.510" v="9080" actId="114"/>
          <ac:spMkLst>
            <pc:docMk/>
            <pc:sldMk cId="2022579943" sldId="317"/>
            <ac:spMk id="2" creationId="{00000000-0000-0000-0000-000000000000}"/>
          </ac:spMkLst>
        </pc:spChg>
        <pc:picChg chg="del">
          <ac:chgData name="Jennifer Nelson" userId="68338920-7a9c-45f8-b480-b8859de86dc3" providerId="ADAL" clId="{AF201598-517E-40B4-8E55-451407183684}" dt="2019-02-05T18:40:26.172" v="9078" actId="478"/>
          <ac:picMkLst>
            <pc:docMk/>
            <pc:sldMk cId="2022579943" sldId="317"/>
            <ac:picMk id="3" creationId="{00000000-0000-0000-0000-000000000000}"/>
          </ac:picMkLst>
        </pc:picChg>
        <pc:picChg chg="add mod">
          <ac:chgData name="Jennifer Nelson" userId="68338920-7a9c-45f8-b480-b8859de86dc3" providerId="ADAL" clId="{AF201598-517E-40B4-8E55-451407183684}" dt="2019-02-05T18:40:47.062" v="9082" actId="1076"/>
          <ac:picMkLst>
            <pc:docMk/>
            <pc:sldMk cId="2022579943" sldId="317"/>
            <ac:picMk id="4" creationId="{C5DD4D5A-2988-4673-9D5D-FC6F9E1105A4}"/>
          </ac:picMkLst>
        </pc:picChg>
      </pc:sldChg>
      <pc:sldChg chg="addSp delSp modSp modNotesTx">
        <pc:chgData name="Jennifer Nelson" userId="68338920-7a9c-45f8-b480-b8859de86dc3" providerId="ADAL" clId="{AF201598-517E-40B4-8E55-451407183684}" dt="2019-02-05T18:44:30.806" v="9487" actId="114"/>
        <pc:sldMkLst>
          <pc:docMk/>
          <pc:sldMk cId="2022579943" sldId="318"/>
        </pc:sldMkLst>
        <pc:spChg chg="mod">
          <ac:chgData name="Jennifer Nelson" userId="68338920-7a9c-45f8-b480-b8859de86dc3" providerId="ADAL" clId="{AF201598-517E-40B4-8E55-451407183684}" dt="2019-02-05T18:44:30.806" v="9487" actId="114"/>
          <ac:spMkLst>
            <pc:docMk/>
            <pc:sldMk cId="2022579943" sldId="318"/>
            <ac:spMk id="2" creationId="{00000000-0000-0000-0000-000000000000}"/>
          </ac:spMkLst>
        </pc:spChg>
        <pc:picChg chg="del">
          <ac:chgData name="Jennifer Nelson" userId="68338920-7a9c-45f8-b480-b8859de86dc3" providerId="ADAL" clId="{AF201598-517E-40B4-8E55-451407183684}" dt="2019-02-05T18:41:10.640" v="9198" actId="478"/>
          <ac:picMkLst>
            <pc:docMk/>
            <pc:sldMk cId="2022579943" sldId="318"/>
            <ac:picMk id="3074" creationId="{00000000-0000-0000-0000-000000000000}"/>
          </ac:picMkLst>
        </pc:picChg>
        <pc:picChg chg="add mod modCrop">
          <ac:chgData name="Jennifer Nelson" userId="68338920-7a9c-45f8-b480-b8859de86dc3" providerId="ADAL" clId="{AF201598-517E-40B4-8E55-451407183684}" dt="2019-02-05T18:41:56.817" v="9202" actId="732"/>
          <ac:picMkLst>
            <pc:docMk/>
            <pc:sldMk cId="2022579943" sldId="318"/>
            <ac:picMk id="9218" creationId="{53C47570-57B8-4AE6-B8E1-B84E81089702}"/>
          </ac:picMkLst>
        </pc:picChg>
      </pc:sldChg>
      <pc:sldChg chg="addSp delSp modSp modNotesTx">
        <pc:chgData name="Jennifer Nelson" userId="68338920-7a9c-45f8-b480-b8859de86dc3" providerId="ADAL" clId="{AF201598-517E-40B4-8E55-451407183684}" dt="2019-02-05T18:45:35.834" v="9599" actId="20577"/>
        <pc:sldMkLst>
          <pc:docMk/>
          <pc:sldMk cId="1765716953" sldId="319"/>
        </pc:sldMkLst>
        <pc:spChg chg="mod">
          <ac:chgData name="Jennifer Nelson" userId="68338920-7a9c-45f8-b480-b8859de86dc3" providerId="ADAL" clId="{AF201598-517E-40B4-8E55-451407183684}" dt="2019-02-05T18:45:16.518" v="9573" actId="114"/>
          <ac:spMkLst>
            <pc:docMk/>
            <pc:sldMk cId="1765716953" sldId="319"/>
            <ac:spMk id="6" creationId="{00000000-0000-0000-0000-000000000000}"/>
          </ac:spMkLst>
        </pc:spChg>
        <pc:picChg chg="add mod">
          <ac:chgData name="Jennifer Nelson" userId="68338920-7a9c-45f8-b480-b8859de86dc3" providerId="ADAL" clId="{AF201598-517E-40B4-8E55-451407183684}" dt="2019-02-05T18:45:29.159" v="9576" actId="1076"/>
          <ac:picMkLst>
            <pc:docMk/>
            <pc:sldMk cId="1765716953" sldId="319"/>
            <ac:picMk id="4" creationId="{2C8C022E-2DAC-42A0-8406-931DBB697B45}"/>
          </ac:picMkLst>
        </pc:picChg>
        <pc:picChg chg="del">
          <ac:chgData name="Jennifer Nelson" userId="68338920-7a9c-45f8-b480-b8859de86dc3" providerId="ADAL" clId="{AF201598-517E-40B4-8E55-451407183684}" dt="2019-02-05T18:45:19.128" v="9574" actId="478"/>
          <ac:picMkLst>
            <pc:docMk/>
            <pc:sldMk cId="1765716953" sldId="319"/>
            <ac:picMk id="1026" creationId="{00000000-0000-0000-0000-000000000000}"/>
          </ac:picMkLst>
        </pc:picChg>
      </pc:sldChg>
      <pc:sldChg chg="modNotesTx">
        <pc:chgData name="Jennifer Nelson" userId="68338920-7a9c-45f8-b480-b8859de86dc3" providerId="ADAL" clId="{AF201598-517E-40B4-8E55-451407183684}" dt="2019-02-05T19:08:31.226" v="14718" actId="20577"/>
        <pc:sldMkLst>
          <pc:docMk/>
          <pc:sldMk cId="3348287670" sldId="322"/>
        </pc:sldMkLst>
      </pc:sldChg>
      <pc:sldChg chg="addSp delSp modSp modNotesTx">
        <pc:chgData name="Jennifer Nelson" userId="68338920-7a9c-45f8-b480-b8859de86dc3" providerId="ADAL" clId="{AF201598-517E-40B4-8E55-451407183684}" dt="2019-02-05T18:53:21.925" v="10761" actId="20577"/>
        <pc:sldMkLst>
          <pc:docMk/>
          <pc:sldMk cId="4013215333" sldId="323"/>
        </pc:sldMkLst>
        <pc:spChg chg="del">
          <ac:chgData name="Jennifer Nelson" userId="68338920-7a9c-45f8-b480-b8859de86dc3" providerId="ADAL" clId="{AF201598-517E-40B4-8E55-451407183684}" dt="2019-02-05T18:53:00.628" v="10707" actId="478"/>
          <ac:spMkLst>
            <pc:docMk/>
            <pc:sldMk cId="4013215333" sldId="323"/>
            <ac:spMk id="2" creationId="{00000000-0000-0000-0000-000000000000}"/>
          </ac:spMkLst>
        </pc:spChg>
        <pc:spChg chg="mod">
          <ac:chgData name="Jennifer Nelson" userId="68338920-7a9c-45f8-b480-b8859de86dc3" providerId="ADAL" clId="{AF201598-517E-40B4-8E55-451407183684}" dt="2019-02-05T18:53:05.316" v="10710" actId="27636"/>
          <ac:spMkLst>
            <pc:docMk/>
            <pc:sldMk cId="4013215333" sldId="323"/>
            <ac:spMk id="3" creationId="{00000000-0000-0000-0000-000000000000}"/>
          </ac:spMkLst>
        </pc:spChg>
        <pc:spChg chg="add del mod">
          <ac:chgData name="Jennifer Nelson" userId="68338920-7a9c-45f8-b480-b8859de86dc3" providerId="ADAL" clId="{AF201598-517E-40B4-8E55-451407183684}" dt="2019-02-05T18:53:02.613" v="10708" actId="478"/>
          <ac:spMkLst>
            <pc:docMk/>
            <pc:sldMk cId="4013215333" sldId="323"/>
            <ac:spMk id="5" creationId="{7F0FE8E2-DFFD-44C2-9114-2612276815FD}"/>
          </ac:spMkLst>
        </pc:spChg>
        <pc:spChg chg="add mod">
          <ac:chgData name="Jennifer Nelson" userId="68338920-7a9c-45f8-b480-b8859de86dc3" providerId="ADAL" clId="{AF201598-517E-40B4-8E55-451407183684}" dt="2019-02-05T18:53:21.925" v="10761" actId="20577"/>
          <ac:spMkLst>
            <pc:docMk/>
            <pc:sldMk cId="4013215333" sldId="323"/>
            <ac:spMk id="6" creationId="{062EBC27-47D5-401F-8F41-DE6EC8DDA014}"/>
          </ac:spMkLst>
        </pc:spChg>
      </pc:sldChg>
      <pc:sldChg chg="addSp delSp modSp modNotesTx">
        <pc:chgData name="Jennifer Nelson" userId="68338920-7a9c-45f8-b480-b8859de86dc3" providerId="ADAL" clId="{AF201598-517E-40B4-8E55-451407183684}" dt="2019-02-05T18:40:16.608" v="9076" actId="20577"/>
        <pc:sldMkLst>
          <pc:docMk/>
          <pc:sldMk cId="3414753014" sldId="324"/>
        </pc:sldMkLst>
        <pc:spChg chg="mod">
          <ac:chgData name="Jennifer Nelson" userId="68338920-7a9c-45f8-b480-b8859de86dc3" providerId="ADAL" clId="{AF201598-517E-40B4-8E55-451407183684}" dt="2019-02-05T18:34:07.026" v="8192" actId="20577"/>
          <ac:spMkLst>
            <pc:docMk/>
            <pc:sldMk cId="3414753014" sldId="324"/>
            <ac:spMk id="2" creationId="{00000000-0000-0000-0000-000000000000}"/>
          </ac:spMkLst>
        </pc:spChg>
        <pc:picChg chg="add mod">
          <ac:chgData name="Jennifer Nelson" userId="68338920-7a9c-45f8-b480-b8859de86dc3" providerId="ADAL" clId="{AF201598-517E-40B4-8E55-451407183684}" dt="2019-02-05T18:34:31.322" v="8195" actId="207"/>
          <ac:picMkLst>
            <pc:docMk/>
            <pc:sldMk cId="3414753014" sldId="324"/>
            <ac:picMk id="3" creationId="{D61225DD-6BDC-424E-BEDE-EECCF541C5E8}"/>
          </ac:picMkLst>
        </pc:picChg>
        <pc:picChg chg="add mod">
          <ac:chgData name="Jennifer Nelson" userId="68338920-7a9c-45f8-b480-b8859de86dc3" providerId="ADAL" clId="{AF201598-517E-40B4-8E55-451407183684}" dt="2019-02-05T18:34:00.499" v="8188" actId="1076"/>
          <ac:picMkLst>
            <pc:docMk/>
            <pc:sldMk cId="3414753014" sldId="324"/>
            <ac:picMk id="4" creationId="{0102E7AE-87C9-4E2F-88FF-A9D03F45B204}"/>
          </ac:picMkLst>
        </pc:picChg>
        <pc:picChg chg="add mod">
          <ac:chgData name="Jennifer Nelson" userId="68338920-7a9c-45f8-b480-b8859de86dc3" providerId="ADAL" clId="{AF201598-517E-40B4-8E55-451407183684}" dt="2019-02-05T18:34:02.385" v="8189" actId="1076"/>
          <ac:picMkLst>
            <pc:docMk/>
            <pc:sldMk cId="3414753014" sldId="324"/>
            <ac:picMk id="5" creationId="{71C287AB-6715-45E9-9194-F0361724D4EB}"/>
          </ac:picMkLst>
        </pc:picChg>
        <pc:picChg chg="del">
          <ac:chgData name="Jennifer Nelson" userId="68338920-7a9c-45f8-b480-b8859de86dc3" providerId="ADAL" clId="{AF201598-517E-40B4-8E55-451407183684}" dt="2019-02-05T18:26:09.712" v="7429" actId="478"/>
          <ac:picMkLst>
            <pc:docMk/>
            <pc:sldMk cId="3414753014" sldId="324"/>
            <ac:picMk id="4098" creationId="{00000000-0000-0000-0000-000000000000}"/>
          </ac:picMkLst>
        </pc:picChg>
      </pc:sldChg>
      <pc:sldChg chg="modSp">
        <pc:chgData name="Jennifer Nelson" userId="68338920-7a9c-45f8-b480-b8859de86dc3" providerId="ADAL" clId="{AF201598-517E-40B4-8E55-451407183684}" dt="2019-02-05T18:50:01.319" v="10072" actId="207"/>
        <pc:sldMkLst>
          <pc:docMk/>
          <pc:sldMk cId="3229616767" sldId="325"/>
        </pc:sldMkLst>
        <pc:spChg chg="mod">
          <ac:chgData name="Jennifer Nelson" userId="68338920-7a9c-45f8-b480-b8859de86dc3" providerId="ADAL" clId="{AF201598-517E-40B4-8E55-451407183684}" dt="2019-02-05T18:50:01.319" v="10072" actId="207"/>
          <ac:spMkLst>
            <pc:docMk/>
            <pc:sldMk cId="3229616767" sldId="325"/>
            <ac:spMk id="3" creationId="{00000000-0000-0000-0000-000000000000}"/>
          </ac:spMkLst>
        </pc:spChg>
      </pc:sldChg>
      <pc:sldChg chg="del">
        <pc:chgData name="Jennifer Nelson" userId="68338920-7a9c-45f8-b480-b8859de86dc3" providerId="ADAL" clId="{AF201598-517E-40B4-8E55-451407183684}" dt="2019-02-05T18:28:29.021" v="7440" actId="2696"/>
        <pc:sldMkLst>
          <pc:docMk/>
          <pc:sldMk cId="1773519740" sldId="326"/>
        </pc:sldMkLst>
      </pc:sldChg>
      <pc:sldChg chg="modNotesTx">
        <pc:chgData name="Jennifer Nelson" userId="68338920-7a9c-45f8-b480-b8859de86dc3" providerId="ADAL" clId="{AF201598-517E-40B4-8E55-451407183684}" dt="2019-02-05T18:18:35.654" v="7065" actId="20577"/>
        <pc:sldMkLst>
          <pc:docMk/>
          <pc:sldMk cId="4288468397" sldId="327"/>
        </pc:sldMkLst>
      </pc:sldChg>
      <pc:sldChg chg="addSp delSp modSp add">
        <pc:chgData name="Jennifer Nelson" userId="68338920-7a9c-45f8-b480-b8859de86dc3" providerId="ADAL" clId="{AF201598-517E-40B4-8E55-451407183684}" dt="2019-02-05T16:45:45.823" v="69" actId="1076"/>
        <pc:sldMkLst>
          <pc:docMk/>
          <pc:sldMk cId="2020627366" sldId="329"/>
        </pc:sldMkLst>
        <pc:spChg chg="del">
          <ac:chgData name="Jennifer Nelson" userId="68338920-7a9c-45f8-b480-b8859de86dc3" providerId="ADAL" clId="{AF201598-517E-40B4-8E55-451407183684}" dt="2019-02-05T16:30:53.345" v="3" actId="478"/>
          <ac:spMkLst>
            <pc:docMk/>
            <pc:sldMk cId="2020627366" sldId="329"/>
            <ac:spMk id="2" creationId="{7FAB2B7F-FAAE-4C85-8679-429AD4FD8C0A}"/>
          </ac:spMkLst>
        </pc:spChg>
        <pc:spChg chg="del">
          <ac:chgData name="Jennifer Nelson" userId="68338920-7a9c-45f8-b480-b8859de86dc3" providerId="ADAL" clId="{AF201598-517E-40B4-8E55-451407183684}" dt="2019-02-05T16:30:50.548" v="2" actId="478"/>
          <ac:spMkLst>
            <pc:docMk/>
            <pc:sldMk cId="2020627366" sldId="329"/>
            <ac:spMk id="3" creationId="{017827FC-7ACF-4EC9-B9DF-71818993DCF9}"/>
          </ac:spMkLst>
        </pc:spChg>
        <pc:graphicFrameChg chg="add mod modGraphic">
          <ac:chgData name="Jennifer Nelson" userId="68338920-7a9c-45f8-b480-b8859de86dc3" providerId="ADAL" clId="{AF201598-517E-40B4-8E55-451407183684}" dt="2019-02-05T16:42:43.269" v="57" actId="207"/>
          <ac:graphicFrameMkLst>
            <pc:docMk/>
            <pc:sldMk cId="2020627366" sldId="329"/>
            <ac:graphicFrameMk id="4" creationId="{CD5E9E8D-E652-46C7-AEFC-CE9F79B4AD8B}"/>
          </ac:graphicFrameMkLst>
        </pc:graphicFrameChg>
        <pc:picChg chg="add del mod">
          <ac:chgData name="Jennifer Nelson" userId="68338920-7a9c-45f8-b480-b8859de86dc3" providerId="ADAL" clId="{AF201598-517E-40B4-8E55-451407183684}" dt="2019-02-05T16:31:46.372" v="10" actId="931"/>
          <ac:picMkLst>
            <pc:docMk/>
            <pc:sldMk cId="2020627366" sldId="329"/>
            <ac:picMk id="6" creationId="{06F8B4DE-1649-4D6F-A2D6-FA118A2946AE}"/>
          </ac:picMkLst>
        </pc:picChg>
        <pc:picChg chg="add mod">
          <ac:chgData name="Jennifer Nelson" userId="68338920-7a9c-45f8-b480-b8859de86dc3" providerId="ADAL" clId="{AF201598-517E-40B4-8E55-451407183684}" dt="2019-02-05T16:45:45.823" v="69" actId="1076"/>
          <ac:picMkLst>
            <pc:docMk/>
            <pc:sldMk cId="2020627366" sldId="329"/>
            <ac:picMk id="8" creationId="{F3907137-910A-44F9-9157-95B6E8158608}"/>
          </ac:picMkLst>
        </pc:picChg>
        <pc:picChg chg="add mod">
          <ac:chgData name="Jennifer Nelson" userId="68338920-7a9c-45f8-b480-b8859de86dc3" providerId="ADAL" clId="{AF201598-517E-40B4-8E55-451407183684}" dt="2019-02-05T16:45:40.808" v="67" actId="1036"/>
          <ac:picMkLst>
            <pc:docMk/>
            <pc:sldMk cId="2020627366" sldId="329"/>
            <ac:picMk id="9" creationId="{60AC9955-9404-4A0E-A2AC-DD364AFD38A9}"/>
          </ac:picMkLst>
        </pc:picChg>
      </pc:sldChg>
      <pc:sldChg chg="add modNotesTx">
        <pc:chgData name="Jennifer Nelson" userId="68338920-7a9c-45f8-b480-b8859de86dc3" providerId="ADAL" clId="{AF201598-517E-40B4-8E55-451407183684}" dt="2019-02-05T18:18:24.826" v="7033" actId="6549"/>
        <pc:sldMkLst>
          <pc:docMk/>
          <pc:sldMk cId="2597744526" sldId="330"/>
        </pc:sldMkLst>
      </pc:sldChg>
      <pc:sldChg chg="add del">
        <pc:chgData name="Jennifer Nelson" userId="68338920-7a9c-45f8-b480-b8859de86dc3" providerId="ADAL" clId="{AF201598-517E-40B4-8E55-451407183684}" dt="2019-02-05T16:46:31.103" v="134"/>
        <pc:sldMkLst>
          <pc:docMk/>
          <pc:sldMk cId="4150597712" sldId="330"/>
        </pc:sldMkLst>
      </pc:sldChg>
      <pc:sldChg chg="add del">
        <pc:chgData name="Jennifer Nelson" userId="68338920-7a9c-45f8-b480-b8859de86dc3" providerId="ADAL" clId="{AF201598-517E-40B4-8E55-451407183684}" dt="2019-02-05T16:50:24.742" v="421"/>
        <pc:sldMkLst>
          <pc:docMk/>
          <pc:sldMk cId="907902695" sldId="331"/>
        </pc:sldMkLst>
      </pc:sldChg>
      <pc:sldChg chg="addSp delSp modSp add modNotesTx">
        <pc:chgData name="Jennifer Nelson" userId="68338920-7a9c-45f8-b480-b8859de86dc3" providerId="ADAL" clId="{AF201598-517E-40B4-8E55-451407183684}" dt="2019-02-05T17:14:23.736" v="3315" actId="1076"/>
        <pc:sldMkLst>
          <pc:docMk/>
          <pc:sldMk cId="3255612894" sldId="331"/>
        </pc:sldMkLst>
        <pc:spChg chg="mod">
          <ac:chgData name="Jennifer Nelson" userId="68338920-7a9c-45f8-b480-b8859de86dc3" providerId="ADAL" clId="{AF201598-517E-40B4-8E55-451407183684}" dt="2019-02-05T17:01:26.265" v="2462" actId="313"/>
          <ac:spMkLst>
            <pc:docMk/>
            <pc:sldMk cId="3255612894" sldId="331"/>
            <ac:spMk id="2" creationId="{00000000-0000-0000-0000-000000000000}"/>
          </ac:spMkLst>
        </pc:spChg>
        <pc:picChg chg="del">
          <ac:chgData name="Jennifer Nelson" userId="68338920-7a9c-45f8-b480-b8859de86dc3" providerId="ADAL" clId="{AF201598-517E-40B4-8E55-451407183684}" dt="2019-02-05T17:11:17.872" v="3192" actId="478"/>
          <ac:picMkLst>
            <pc:docMk/>
            <pc:sldMk cId="3255612894" sldId="331"/>
            <ac:picMk id="3" creationId="{EFEA51D3-0746-4BD2-9D16-168A1E5354B3}"/>
          </ac:picMkLst>
        </pc:picChg>
        <pc:picChg chg="add mod ord">
          <ac:chgData name="Jennifer Nelson" userId="68338920-7a9c-45f8-b480-b8859de86dc3" providerId="ADAL" clId="{AF201598-517E-40B4-8E55-451407183684}" dt="2019-02-05T17:14:05.892" v="3312" actId="170"/>
          <ac:picMkLst>
            <pc:docMk/>
            <pc:sldMk cId="3255612894" sldId="331"/>
            <ac:picMk id="4" creationId="{1656C1D6-8B56-4B5B-97A7-778877F14E8A}"/>
          </ac:picMkLst>
        </pc:picChg>
        <pc:picChg chg="del">
          <ac:chgData name="Jennifer Nelson" userId="68338920-7a9c-45f8-b480-b8859de86dc3" providerId="ADAL" clId="{AF201598-517E-40B4-8E55-451407183684}" dt="2019-02-05T17:11:18.669" v="3193" actId="478"/>
          <ac:picMkLst>
            <pc:docMk/>
            <pc:sldMk cId="3255612894" sldId="331"/>
            <ac:picMk id="5" creationId="{CA1DAC25-9368-49EB-A4CF-62FA356B07A5}"/>
          </ac:picMkLst>
        </pc:picChg>
        <pc:picChg chg="add mod">
          <ac:chgData name="Jennifer Nelson" userId="68338920-7a9c-45f8-b480-b8859de86dc3" providerId="ADAL" clId="{AF201598-517E-40B4-8E55-451407183684}" dt="2019-02-05T17:14:01.181" v="3310" actId="1076"/>
          <ac:picMkLst>
            <pc:docMk/>
            <pc:sldMk cId="3255612894" sldId="331"/>
            <ac:picMk id="6" creationId="{6071E571-8873-4ACC-968C-04C78F4BCF09}"/>
          </ac:picMkLst>
        </pc:picChg>
        <pc:picChg chg="add mod ord">
          <ac:chgData name="Jennifer Nelson" userId="68338920-7a9c-45f8-b480-b8859de86dc3" providerId="ADAL" clId="{AF201598-517E-40B4-8E55-451407183684}" dt="2019-02-05T17:14:23.736" v="3315" actId="1076"/>
          <ac:picMkLst>
            <pc:docMk/>
            <pc:sldMk cId="3255612894" sldId="331"/>
            <ac:picMk id="1026" creationId="{102A67B9-CDB7-46E7-9AE4-1EA9BD904CCD}"/>
          </ac:picMkLst>
        </pc:picChg>
      </pc:sldChg>
      <pc:sldChg chg="addSp delSp modSp add modNotesTx">
        <pc:chgData name="Jennifer Nelson" userId="68338920-7a9c-45f8-b480-b8859de86dc3" providerId="ADAL" clId="{AF201598-517E-40B4-8E55-451407183684}" dt="2019-02-05T16:58:54.398" v="1606" actId="1038"/>
        <pc:sldMkLst>
          <pc:docMk/>
          <pc:sldMk cId="2489384705" sldId="332"/>
        </pc:sldMkLst>
        <pc:spChg chg="mod">
          <ac:chgData name="Jennifer Nelson" userId="68338920-7a9c-45f8-b480-b8859de86dc3" providerId="ADAL" clId="{AF201598-517E-40B4-8E55-451407183684}" dt="2019-02-05T16:55:45.953" v="1573" actId="1035"/>
          <ac:spMkLst>
            <pc:docMk/>
            <pc:sldMk cId="2489384705" sldId="332"/>
            <ac:spMk id="2" creationId="{00000000-0000-0000-0000-000000000000}"/>
          </ac:spMkLst>
        </pc:spChg>
        <pc:grpChg chg="add mod">
          <ac:chgData name="Jennifer Nelson" userId="68338920-7a9c-45f8-b480-b8859de86dc3" providerId="ADAL" clId="{AF201598-517E-40B4-8E55-451407183684}" dt="2019-02-05T16:58:45.366" v="1597" actId="14100"/>
          <ac:grpSpMkLst>
            <pc:docMk/>
            <pc:sldMk cId="2489384705" sldId="332"/>
            <ac:grpSpMk id="9" creationId="{C92ED5C7-2D0F-4FC6-9DA8-44979B2AC718}"/>
          </ac:grpSpMkLst>
        </pc:grpChg>
        <pc:picChg chg="del">
          <ac:chgData name="Jennifer Nelson" userId="68338920-7a9c-45f8-b480-b8859de86dc3" providerId="ADAL" clId="{AF201598-517E-40B4-8E55-451407183684}" dt="2019-02-05T16:54:05.396" v="1558" actId="478"/>
          <ac:picMkLst>
            <pc:docMk/>
            <pc:sldMk cId="2489384705" sldId="332"/>
            <ac:picMk id="3" creationId="{EFEA51D3-0746-4BD2-9D16-168A1E5354B3}"/>
          </ac:picMkLst>
        </pc:picChg>
        <pc:picChg chg="add mod">
          <ac:chgData name="Jennifer Nelson" userId="68338920-7a9c-45f8-b480-b8859de86dc3" providerId="ADAL" clId="{AF201598-517E-40B4-8E55-451407183684}" dt="2019-02-05T16:58:26.864" v="1588" actId="164"/>
          <ac:picMkLst>
            <pc:docMk/>
            <pc:sldMk cId="2489384705" sldId="332"/>
            <ac:picMk id="4" creationId="{03FCA324-E3AE-444C-9BE7-C5B1F368048B}"/>
          </ac:picMkLst>
        </pc:picChg>
        <pc:picChg chg="del">
          <ac:chgData name="Jennifer Nelson" userId="68338920-7a9c-45f8-b480-b8859de86dc3" providerId="ADAL" clId="{AF201598-517E-40B4-8E55-451407183684}" dt="2019-02-05T16:54:05.850" v="1559" actId="478"/>
          <ac:picMkLst>
            <pc:docMk/>
            <pc:sldMk cId="2489384705" sldId="332"/>
            <ac:picMk id="5" creationId="{CA1DAC25-9368-49EB-A4CF-62FA356B07A5}"/>
          </ac:picMkLst>
        </pc:picChg>
        <pc:picChg chg="add mod">
          <ac:chgData name="Jennifer Nelson" userId="68338920-7a9c-45f8-b480-b8859de86dc3" providerId="ADAL" clId="{AF201598-517E-40B4-8E55-451407183684}" dt="2019-02-05T16:58:26.864" v="1588" actId="164"/>
          <ac:picMkLst>
            <pc:docMk/>
            <pc:sldMk cId="2489384705" sldId="332"/>
            <ac:picMk id="6" creationId="{4AED9E76-CF5C-4804-9615-679A1FB5F8A7}"/>
          </ac:picMkLst>
        </pc:picChg>
        <pc:picChg chg="add mod">
          <ac:chgData name="Jennifer Nelson" userId="68338920-7a9c-45f8-b480-b8859de86dc3" providerId="ADAL" clId="{AF201598-517E-40B4-8E55-451407183684}" dt="2019-02-05T16:58:48.773" v="1600" actId="1037"/>
          <ac:picMkLst>
            <pc:docMk/>
            <pc:sldMk cId="2489384705" sldId="332"/>
            <ac:picMk id="7" creationId="{4765F07B-484D-4CF5-A942-E6184A9CDE49}"/>
          </ac:picMkLst>
        </pc:picChg>
        <pc:picChg chg="add mod">
          <ac:chgData name="Jennifer Nelson" userId="68338920-7a9c-45f8-b480-b8859de86dc3" providerId="ADAL" clId="{AF201598-517E-40B4-8E55-451407183684}" dt="2019-02-05T16:58:54.398" v="1606" actId="1038"/>
          <ac:picMkLst>
            <pc:docMk/>
            <pc:sldMk cId="2489384705" sldId="332"/>
            <ac:picMk id="8" creationId="{527A4FDA-D361-4905-80DD-FCE20250CCD4}"/>
          </ac:picMkLst>
        </pc:picChg>
      </pc:sldChg>
      <pc:sldChg chg="add del">
        <pc:chgData name="Jennifer Nelson" userId="68338920-7a9c-45f8-b480-b8859de86dc3" providerId="ADAL" clId="{AF201598-517E-40B4-8E55-451407183684}" dt="2019-02-05T16:50:24.394" v="420"/>
        <pc:sldMkLst>
          <pc:docMk/>
          <pc:sldMk cId="4026687944" sldId="332"/>
        </pc:sldMkLst>
      </pc:sldChg>
      <pc:sldChg chg="addSp delSp modSp add modNotesTx">
        <pc:chgData name="Jennifer Nelson" userId="68338920-7a9c-45f8-b480-b8859de86dc3" providerId="ADAL" clId="{AF201598-517E-40B4-8E55-451407183684}" dt="2019-02-05T17:11:12.872" v="3191" actId="1038"/>
        <pc:sldMkLst>
          <pc:docMk/>
          <pc:sldMk cId="1541391265" sldId="333"/>
        </pc:sldMkLst>
        <pc:spChg chg="mod">
          <ac:chgData name="Jennifer Nelson" userId="68338920-7a9c-45f8-b480-b8859de86dc3" providerId="ADAL" clId="{AF201598-517E-40B4-8E55-451407183684}" dt="2019-02-05T16:59:17.613" v="1667" actId="20577"/>
          <ac:spMkLst>
            <pc:docMk/>
            <pc:sldMk cId="1541391265" sldId="333"/>
            <ac:spMk id="2" creationId="{00000000-0000-0000-0000-000000000000}"/>
          </ac:spMkLst>
        </pc:spChg>
        <pc:picChg chg="del">
          <ac:chgData name="Jennifer Nelson" userId="68338920-7a9c-45f8-b480-b8859de86dc3" providerId="ADAL" clId="{AF201598-517E-40B4-8E55-451407183684}" dt="2019-02-05T17:04:25.896" v="3087" actId="478"/>
          <ac:picMkLst>
            <pc:docMk/>
            <pc:sldMk cId="1541391265" sldId="333"/>
            <ac:picMk id="3" creationId="{EFEA51D3-0746-4BD2-9D16-168A1E5354B3}"/>
          </ac:picMkLst>
        </pc:picChg>
        <pc:picChg chg="add del mod">
          <ac:chgData name="Jennifer Nelson" userId="68338920-7a9c-45f8-b480-b8859de86dc3" providerId="ADAL" clId="{AF201598-517E-40B4-8E55-451407183684}" dt="2019-02-05T17:09:29.935" v="3105" actId="478"/>
          <ac:picMkLst>
            <pc:docMk/>
            <pc:sldMk cId="1541391265" sldId="333"/>
            <ac:picMk id="4" creationId="{D797E001-CA71-4388-A8A2-E21E16C04BC3}"/>
          </ac:picMkLst>
        </pc:picChg>
        <pc:picChg chg="del">
          <ac:chgData name="Jennifer Nelson" userId="68338920-7a9c-45f8-b480-b8859de86dc3" providerId="ADAL" clId="{AF201598-517E-40B4-8E55-451407183684}" dt="2019-02-05T17:04:29.068" v="3090" actId="478"/>
          <ac:picMkLst>
            <pc:docMk/>
            <pc:sldMk cId="1541391265" sldId="333"/>
            <ac:picMk id="5" creationId="{CA1DAC25-9368-49EB-A4CF-62FA356B07A5}"/>
          </ac:picMkLst>
        </pc:picChg>
        <pc:picChg chg="add del mod">
          <ac:chgData name="Jennifer Nelson" userId="68338920-7a9c-45f8-b480-b8859de86dc3" providerId="ADAL" clId="{AF201598-517E-40B4-8E55-451407183684}" dt="2019-02-05T17:09:34.403" v="3108" actId="478"/>
          <ac:picMkLst>
            <pc:docMk/>
            <pc:sldMk cId="1541391265" sldId="333"/>
            <ac:picMk id="6" creationId="{D714BFFC-F198-4ECE-A073-C05EB03E246F}"/>
          </ac:picMkLst>
        </pc:picChg>
        <pc:picChg chg="add mod modCrop">
          <ac:chgData name="Jennifer Nelson" userId="68338920-7a9c-45f8-b480-b8859de86dc3" providerId="ADAL" clId="{AF201598-517E-40B4-8E55-451407183684}" dt="2019-02-05T17:11:12.872" v="3191" actId="1038"/>
          <ac:picMkLst>
            <pc:docMk/>
            <pc:sldMk cId="1541391265" sldId="333"/>
            <ac:picMk id="7" creationId="{2C1D71BB-AD84-43C0-9985-3402C642BF69}"/>
          </ac:picMkLst>
        </pc:picChg>
        <pc:picChg chg="add mod modCrop">
          <ac:chgData name="Jennifer Nelson" userId="68338920-7a9c-45f8-b480-b8859de86dc3" providerId="ADAL" clId="{AF201598-517E-40B4-8E55-451407183684}" dt="2019-02-05T17:11:11.340" v="3190" actId="1037"/>
          <ac:picMkLst>
            <pc:docMk/>
            <pc:sldMk cId="1541391265" sldId="333"/>
            <ac:picMk id="8" creationId="{8B706E3A-780F-4124-849E-FA0F867B8EDA}"/>
          </ac:picMkLst>
        </pc:picChg>
        <pc:picChg chg="add mod modCrop">
          <ac:chgData name="Jennifer Nelson" userId="68338920-7a9c-45f8-b480-b8859de86dc3" providerId="ADAL" clId="{AF201598-517E-40B4-8E55-451407183684}" dt="2019-02-05T17:11:00.950" v="3177" actId="14100"/>
          <ac:picMkLst>
            <pc:docMk/>
            <pc:sldMk cId="1541391265" sldId="333"/>
            <ac:picMk id="9" creationId="{8B10EF7C-EBA7-42FD-8B56-A2C03A6FCE77}"/>
          </ac:picMkLst>
        </pc:picChg>
      </pc:sldChg>
      <pc:sldChg chg="addSp delSp modSp add">
        <pc:chgData name="Jennifer Nelson" userId="68338920-7a9c-45f8-b480-b8859de86dc3" providerId="ADAL" clId="{AF201598-517E-40B4-8E55-451407183684}" dt="2019-02-05T17:14:56.417" v="3344" actId="1076"/>
        <pc:sldMkLst>
          <pc:docMk/>
          <pc:sldMk cId="2018537401" sldId="334"/>
        </pc:sldMkLst>
        <pc:spChg chg="mod">
          <ac:chgData name="Jennifer Nelson" userId="68338920-7a9c-45f8-b480-b8859de86dc3" providerId="ADAL" clId="{AF201598-517E-40B4-8E55-451407183684}" dt="2019-02-05T17:14:45.948" v="3338" actId="20577"/>
          <ac:spMkLst>
            <pc:docMk/>
            <pc:sldMk cId="2018537401" sldId="334"/>
            <ac:spMk id="2" creationId="{00000000-0000-0000-0000-000000000000}"/>
          </ac:spMkLst>
        </pc:spChg>
        <pc:picChg chg="del">
          <ac:chgData name="Jennifer Nelson" userId="68338920-7a9c-45f8-b480-b8859de86dc3" providerId="ADAL" clId="{AF201598-517E-40B4-8E55-451407183684}" dt="2019-02-05T17:14:48.245" v="3340" actId="478"/>
          <ac:picMkLst>
            <pc:docMk/>
            <pc:sldMk cId="2018537401" sldId="334"/>
            <ac:picMk id="4" creationId="{1656C1D6-8B56-4B5B-97A7-778877F14E8A}"/>
          </ac:picMkLst>
        </pc:picChg>
        <pc:picChg chg="del">
          <ac:chgData name="Jennifer Nelson" userId="68338920-7a9c-45f8-b480-b8859de86dc3" providerId="ADAL" clId="{AF201598-517E-40B4-8E55-451407183684}" dt="2019-02-05T17:14:47.510" v="3339" actId="478"/>
          <ac:picMkLst>
            <pc:docMk/>
            <pc:sldMk cId="2018537401" sldId="334"/>
            <ac:picMk id="6" creationId="{6071E571-8873-4ACC-968C-04C78F4BCF09}"/>
          </ac:picMkLst>
        </pc:picChg>
        <pc:picChg chg="add mod">
          <ac:chgData name="Jennifer Nelson" userId="68338920-7a9c-45f8-b480-b8859de86dc3" providerId="ADAL" clId="{AF201598-517E-40B4-8E55-451407183684}" dt="2019-02-05T17:14:56.417" v="3344" actId="1076"/>
          <ac:picMkLst>
            <pc:docMk/>
            <pc:sldMk cId="2018537401" sldId="334"/>
            <ac:picMk id="7" creationId="{E23F5B67-D343-4F41-B122-D1B8A7F1BCA4}"/>
          </ac:picMkLst>
        </pc:picChg>
        <pc:picChg chg="del">
          <ac:chgData name="Jennifer Nelson" userId="68338920-7a9c-45f8-b480-b8859de86dc3" providerId="ADAL" clId="{AF201598-517E-40B4-8E55-451407183684}" dt="2019-02-05T17:14:49.120" v="3341" actId="478"/>
          <ac:picMkLst>
            <pc:docMk/>
            <pc:sldMk cId="2018537401" sldId="334"/>
            <ac:picMk id="1026" creationId="{102A67B9-CDB7-46E7-9AE4-1EA9BD904CCD}"/>
          </ac:picMkLst>
        </pc:picChg>
      </pc:sldChg>
      <pc:sldChg chg="add del">
        <pc:chgData name="Jennifer Nelson" userId="68338920-7a9c-45f8-b480-b8859de86dc3" providerId="ADAL" clId="{AF201598-517E-40B4-8E55-451407183684}" dt="2019-02-05T17:14:33.954" v="3317"/>
        <pc:sldMkLst>
          <pc:docMk/>
          <pc:sldMk cId="3731591392" sldId="334"/>
        </pc:sldMkLst>
      </pc:sldChg>
      <pc:sldChg chg="addSp delSp modSp add ord">
        <pc:chgData name="Jennifer Nelson" userId="68338920-7a9c-45f8-b480-b8859de86dc3" providerId="ADAL" clId="{AF201598-517E-40B4-8E55-451407183684}" dt="2019-02-05T17:15:57.523" v="3380" actId="20577"/>
        <pc:sldMkLst>
          <pc:docMk/>
          <pc:sldMk cId="3054135143" sldId="335"/>
        </pc:sldMkLst>
        <pc:spChg chg="mod">
          <ac:chgData name="Jennifer Nelson" userId="68338920-7a9c-45f8-b480-b8859de86dc3" providerId="ADAL" clId="{AF201598-517E-40B4-8E55-451407183684}" dt="2019-02-05T17:15:57.523" v="3380" actId="20577"/>
          <ac:spMkLst>
            <pc:docMk/>
            <pc:sldMk cId="3054135143" sldId="335"/>
            <ac:spMk id="2" creationId="{00000000-0000-0000-0000-000000000000}"/>
          </ac:spMkLst>
        </pc:spChg>
        <pc:picChg chg="add mod">
          <ac:chgData name="Jennifer Nelson" userId="68338920-7a9c-45f8-b480-b8859de86dc3" providerId="ADAL" clId="{AF201598-517E-40B4-8E55-451407183684}" dt="2019-02-05T17:15:49.085" v="3370" actId="1076"/>
          <ac:picMkLst>
            <pc:docMk/>
            <pc:sldMk cId="3054135143" sldId="335"/>
            <ac:picMk id="4" creationId="{09696DD0-48F4-4ED7-967B-1F34064327EB}"/>
          </ac:picMkLst>
        </pc:picChg>
        <pc:picChg chg="del">
          <ac:chgData name="Jennifer Nelson" userId="68338920-7a9c-45f8-b480-b8859de86dc3" providerId="ADAL" clId="{AF201598-517E-40B4-8E55-451407183684}" dt="2019-02-05T17:15:25.984" v="3367" actId="478"/>
          <ac:picMkLst>
            <pc:docMk/>
            <pc:sldMk cId="3054135143" sldId="335"/>
            <ac:picMk id="7" creationId="{E23F5B67-D343-4F41-B122-D1B8A7F1BCA4}"/>
          </ac:picMkLst>
        </pc:picChg>
      </pc:sldChg>
      <pc:sldChg chg="addSp delSp modSp add ord modNotesTx">
        <pc:chgData name="Jennifer Nelson" userId="68338920-7a9c-45f8-b480-b8859de86dc3" providerId="ADAL" clId="{AF201598-517E-40B4-8E55-451407183684}" dt="2019-02-05T18:10:37.239" v="5728" actId="20577"/>
        <pc:sldMkLst>
          <pc:docMk/>
          <pc:sldMk cId="3487666473" sldId="336"/>
        </pc:sldMkLst>
        <pc:spChg chg="mod">
          <ac:chgData name="Jennifer Nelson" userId="68338920-7a9c-45f8-b480-b8859de86dc3" providerId="ADAL" clId="{AF201598-517E-40B4-8E55-451407183684}" dt="2019-02-05T18:04:21.364" v="4905" actId="1035"/>
          <ac:spMkLst>
            <pc:docMk/>
            <pc:sldMk cId="3487666473" sldId="336"/>
            <ac:spMk id="2" creationId="{00000000-0000-0000-0000-000000000000}"/>
          </ac:spMkLst>
        </pc:spChg>
        <pc:spChg chg="add mod">
          <ac:chgData name="Jennifer Nelson" userId="68338920-7a9c-45f8-b480-b8859de86dc3" providerId="ADAL" clId="{AF201598-517E-40B4-8E55-451407183684}" dt="2019-02-05T18:07:00.379" v="4963" actId="20577"/>
          <ac:spMkLst>
            <pc:docMk/>
            <pc:sldMk cId="3487666473" sldId="336"/>
            <ac:spMk id="5" creationId="{257602EB-B723-4A50-8AB8-162F1BD6AC2A}"/>
          </ac:spMkLst>
        </pc:spChg>
        <pc:spChg chg="add mod">
          <ac:chgData name="Jennifer Nelson" userId="68338920-7a9c-45f8-b480-b8859de86dc3" providerId="ADAL" clId="{AF201598-517E-40B4-8E55-451407183684}" dt="2019-02-05T18:08:10.176" v="5025" actId="14100"/>
          <ac:spMkLst>
            <pc:docMk/>
            <pc:sldMk cId="3487666473" sldId="336"/>
            <ac:spMk id="6" creationId="{E9AEFAC4-4A4A-48BB-BBE5-24518C45E1C3}"/>
          </ac:spMkLst>
        </pc:spChg>
        <pc:spChg chg="add mod">
          <ac:chgData name="Jennifer Nelson" userId="68338920-7a9c-45f8-b480-b8859de86dc3" providerId="ADAL" clId="{AF201598-517E-40B4-8E55-451407183684}" dt="2019-02-05T18:07:39.598" v="4996" actId="6549"/>
          <ac:spMkLst>
            <pc:docMk/>
            <pc:sldMk cId="3487666473" sldId="336"/>
            <ac:spMk id="7" creationId="{CDB3A47A-D4A8-4213-A0A2-F4FAAB262491}"/>
          </ac:spMkLst>
        </pc:spChg>
        <pc:graphicFrameChg chg="add mod">
          <ac:chgData name="Jennifer Nelson" userId="68338920-7a9c-45f8-b480-b8859de86dc3" providerId="ADAL" clId="{AF201598-517E-40B4-8E55-451407183684}" dt="2019-02-05T18:08:29.584" v="5028" actId="403"/>
          <ac:graphicFrameMkLst>
            <pc:docMk/>
            <pc:sldMk cId="3487666473" sldId="336"/>
            <ac:graphicFrameMk id="3" creationId="{465F981B-0AA7-43FB-A5C4-89FE1E9D5403}"/>
          </ac:graphicFrameMkLst>
        </pc:graphicFrameChg>
        <pc:picChg chg="del">
          <ac:chgData name="Jennifer Nelson" userId="68338920-7a9c-45f8-b480-b8859de86dc3" providerId="ADAL" clId="{AF201598-517E-40B4-8E55-451407183684}" dt="2019-02-05T17:16:28.938" v="3411" actId="478"/>
          <ac:picMkLst>
            <pc:docMk/>
            <pc:sldMk cId="3487666473" sldId="336"/>
            <ac:picMk id="4" creationId="{09696DD0-48F4-4ED7-967B-1F34064327EB}"/>
          </ac:picMkLst>
        </pc:picChg>
        <pc:picChg chg="add mod">
          <ac:chgData name="Jennifer Nelson" userId="68338920-7a9c-45f8-b480-b8859de86dc3" providerId="ADAL" clId="{AF201598-517E-40B4-8E55-451407183684}" dt="2019-02-05T18:07:21.444" v="4976" actId="1076"/>
          <ac:picMkLst>
            <pc:docMk/>
            <pc:sldMk cId="3487666473" sldId="336"/>
            <ac:picMk id="8" creationId="{12EB8D0E-0F44-46F7-9BB4-1BFA5242DCCB}"/>
          </ac:picMkLst>
        </pc:picChg>
        <pc:picChg chg="add mod">
          <ac:chgData name="Jennifer Nelson" userId="68338920-7a9c-45f8-b480-b8859de86dc3" providerId="ADAL" clId="{AF201598-517E-40B4-8E55-451407183684}" dt="2019-02-05T18:07:25.976" v="4978" actId="1076"/>
          <ac:picMkLst>
            <pc:docMk/>
            <pc:sldMk cId="3487666473" sldId="336"/>
            <ac:picMk id="9" creationId="{9B7946F6-DA5B-4A8A-ABA1-622DB8859EC4}"/>
          </ac:picMkLst>
        </pc:picChg>
      </pc:sldChg>
      <pc:sldChg chg="addSp delSp modSp add modNotesTx">
        <pc:chgData name="Jennifer Nelson" userId="68338920-7a9c-45f8-b480-b8859de86dc3" providerId="ADAL" clId="{AF201598-517E-40B4-8E55-451407183684}" dt="2019-02-05T18:17:52.874" v="6967" actId="20577"/>
        <pc:sldMkLst>
          <pc:docMk/>
          <pc:sldMk cId="482268266" sldId="337"/>
        </pc:sldMkLst>
        <pc:spChg chg="mod">
          <ac:chgData name="Jennifer Nelson" userId="68338920-7a9c-45f8-b480-b8859de86dc3" providerId="ADAL" clId="{AF201598-517E-40B4-8E55-451407183684}" dt="2019-02-05T18:10:52.378" v="5747" actId="20577"/>
          <ac:spMkLst>
            <pc:docMk/>
            <pc:sldMk cId="482268266" sldId="337"/>
            <ac:spMk id="2" creationId="{00000000-0000-0000-0000-000000000000}"/>
          </ac:spMkLst>
        </pc:spChg>
        <pc:spChg chg="del">
          <ac:chgData name="Jennifer Nelson" userId="68338920-7a9c-45f8-b480-b8859de86dc3" providerId="ADAL" clId="{AF201598-517E-40B4-8E55-451407183684}" dt="2019-02-05T18:10:58.833" v="5749" actId="478"/>
          <ac:spMkLst>
            <pc:docMk/>
            <pc:sldMk cId="482268266" sldId="337"/>
            <ac:spMk id="6" creationId="{E9AEFAC4-4A4A-48BB-BBE5-24518C45E1C3}"/>
          </ac:spMkLst>
        </pc:spChg>
        <pc:spChg chg="del">
          <ac:chgData name="Jennifer Nelson" userId="68338920-7a9c-45f8-b480-b8859de86dc3" providerId="ADAL" clId="{AF201598-517E-40B4-8E55-451407183684}" dt="2019-02-05T18:11:02.659" v="5751" actId="478"/>
          <ac:spMkLst>
            <pc:docMk/>
            <pc:sldMk cId="482268266" sldId="337"/>
            <ac:spMk id="7" creationId="{CDB3A47A-D4A8-4213-A0A2-F4FAAB262491}"/>
          </ac:spMkLst>
        </pc:spChg>
        <pc:graphicFrameChg chg="del">
          <ac:chgData name="Jennifer Nelson" userId="68338920-7a9c-45f8-b480-b8859de86dc3" providerId="ADAL" clId="{AF201598-517E-40B4-8E55-451407183684}" dt="2019-02-05T18:10:56.863" v="5748" actId="478"/>
          <ac:graphicFrameMkLst>
            <pc:docMk/>
            <pc:sldMk cId="482268266" sldId="337"/>
            <ac:graphicFrameMk id="3" creationId="{465F981B-0AA7-43FB-A5C4-89FE1E9D5403}"/>
          </ac:graphicFrameMkLst>
        </pc:graphicFrameChg>
        <pc:graphicFrameChg chg="add mod">
          <ac:chgData name="Jennifer Nelson" userId="68338920-7a9c-45f8-b480-b8859de86dc3" providerId="ADAL" clId="{AF201598-517E-40B4-8E55-451407183684}" dt="2019-02-05T18:11:52.086" v="5820" actId="20577"/>
          <ac:graphicFrameMkLst>
            <pc:docMk/>
            <pc:sldMk cId="482268266" sldId="337"/>
            <ac:graphicFrameMk id="4" creationId="{70E59BA2-33B6-4441-ADBD-B41C8271EC54}"/>
          </ac:graphicFrameMkLst>
        </pc:graphicFrameChg>
        <pc:picChg chg="del">
          <ac:chgData name="Jennifer Nelson" userId="68338920-7a9c-45f8-b480-b8859de86dc3" providerId="ADAL" clId="{AF201598-517E-40B4-8E55-451407183684}" dt="2019-02-05T18:11:00.269" v="5750" actId="478"/>
          <ac:picMkLst>
            <pc:docMk/>
            <pc:sldMk cId="482268266" sldId="337"/>
            <ac:picMk id="8" creationId="{12EB8D0E-0F44-46F7-9BB4-1BFA5242DCCB}"/>
          </ac:picMkLst>
        </pc:picChg>
        <pc:picChg chg="del">
          <ac:chgData name="Jennifer Nelson" userId="68338920-7a9c-45f8-b480-b8859de86dc3" providerId="ADAL" clId="{AF201598-517E-40B4-8E55-451407183684}" dt="2019-02-05T18:11:04.066" v="5752" actId="478"/>
          <ac:picMkLst>
            <pc:docMk/>
            <pc:sldMk cId="482268266" sldId="337"/>
            <ac:picMk id="9" creationId="{9B7946F6-DA5B-4A8A-ABA1-622DB8859EC4}"/>
          </ac:picMkLst>
        </pc:picChg>
      </pc:sldChg>
      <pc:sldChg chg="add setBg">
        <pc:chgData name="Jennifer Nelson" userId="68338920-7a9c-45f8-b480-b8859de86dc3" providerId="ADAL" clId="{AF201598-517E-40B4-8E55-451407183684}" dt="2019-02-05T18:27:31.543" v="7431"/>
        <pc:sldMkLst>
          <pc:docMk/>
          <pc:sldMk cId="3815678400" sldId="338"/>
        </pc:sldMkLst>
      </pc:sldChg>
      <pc:sldChg chg="modSp add setBg">
        <pc:chgData name="Jennifer Nelson" userId="68338920-7a9c-45f8-b480-b8859de86dc3" providerId="ADAL" clId="{AF201598-517E-40B4-8E55-451407183684}" dt="2019-02-05T18:27:31.684" v="7432" actId="27636"/>
        <pc:sldMkLst>
          <pc:docMk/>
          <pc:sldMk cId="1283905269" sldId="339"/>
        </pc:sldMkLst>
        <pc:spChg chg="mod">
          <ac:chgData name="Jennifer Nelson" userId="68338920-7a9c-45f8-b480-b8859de86dc3" providerId="ADAL" clId="{AF201598-517E-40B4-8E55-451407183684}" dt="2019-02-05T18:27:31.684" v="7432" actId="27636"/>
          <ac:spMkLst>
            <pc:docMk/>
            <pc:sldMk cId="1283905269" sldId="339"/>
            <ac:spMk id="4" creationId="{9B5010D3-E15D-4B1A-AE42-9392B266412B}"/>
          </ac:spMkLst>
        </pc:spChg>
      </pc:sldChg>
      <pc:sldChg chg="addSp delSp modSp add modNotesTx">
        <pc:chgData name="Jennifer Nelson" userId="68338920-7a9c-45f8-b480-b8859de86dc3" providerId="ADAL" clId="{AF201598-517E-40B4-8E55-451407183684}" dt="2019-02-05T18:47:20.078" v="9692" actId="1076"/>
        <pc:sldMkLst>
          <pc:docMk/>
          <pc:sldMk cId="1210601698" sldId="340"/>
        </pc:sldMkLst>
        <pc:spChg chg="mod">
          <ac:chgData name="Jennifer Nelson" userId="68338920-7a9c-45f8-b480-b8859de86dc3" providerId="ADAL" clId="{AF201598-517E-40B4-8E55-451407183684}" dt="2019-02-05T18:46:48.555" v="9688" actId="1076"/>
          <ac:spMkLst>
            <pc:docMk/>
            <pc:sldMk cId="1210601698" sldId="340"/>
            <ac:spMk id="2" creationId="{00000000-0000-0000-0000-000000000000}"/>
          </ac:spMkLst>
        </pc:spChg>
        <pc:spChg chg="del">
          <ac:chgData name="Jennifer Nelson" userId="68338920-7a9c-45f8-b480-b8859de86dc3" providerId="ADAL" clId="{AF201598-517E-40B4-8E55-451407183684}" dt="2019-02-05T18:46:34.611" v="9670" actId="478"/>
          <ac:spMkLst>
            <pc:docMk/>
            <pc:sldMk cId="1210601698" sldId="340"/>
            <ac:spMk id="3" creationId="{00000000-0000-0000-0000-000000000000}"/>
          </ac:spMkLst>
        </pc:spChg>
        <pc:spChg chg="add del mod">
          <ac:chgData name="Jennifer Nelson" userId="68338920-7a9c-45f8-b480-b8859de86dc3" providerId="ADAL" clId="{AF201598-517E-40B4-8E55-451407183684}" dt="2019-02-05T18:46:39.986" v="9686" actId="478"/>
          <ac:spMkLst>
            <pc:docMk/>
            <pc:sldMk cId="1210601698" sldId="340"/>
            <ac:spMk id="5" creationId="{92A3B68D-099B-4936-8CE2-51155BB940E5}"/>
          </ac:spMkLst>
        </pc:spChg>
        <pc:picChg chg="del">
          <ac:chgData name="Jennifer Nelson" userId="68338920-7a9c-45f8-b480-b8859de86dc3" providerId="ADAL" clId="{AF201598-517E-40B4-8E55-451407183684}" dt="2019-02-05T18:46:32.455" v="9669" actId="478"/>
          <ac:picMkLst>
            <pc:docMk/>
            <pc:sldMk cId="1210601698" sldId="340"/>
            <ac:picMk id="4098" creationId="{00000000-0000-0000-0000-000000000000}"/>
          </ac:picMkLst>
        </pc:picChg>
        <pc:picChg chg="add mod">
          <ac:chgData name="Jennifer Nelson" userId="68338920-7a9c-45f8-b480-b8859de86dc3" providerId="ADAL" clId="{AF201598-517E-40B4-8E55-451407183684}" dt="2019-02-05T18:47:20.078" v="9692" actId="1076"/>
          <ac:picMkLst>
            <pc:docMk/>
            <pc:sldMk cId="1210601698" sldId="340"/>
            <ac:picMk id="10242" creationId="{7F1B4943-7942-4427-ABA6-4C20E84F0D7C}"/>
          </ac:picMkLst>
        </pc:picChg>
      </pc:sldChg>
      <pc:sldChg chg="add del">
        <pc:chgData name="Jennifer Nelson" userId="68338920-7a9c-45f8-b480-b8859de86dc3" providerId="ADAL" clId="{AF201598-517E-40B4-8E55-451407183684}" dt="2019-02-05T18:28:26.989" v="7439" actId="2696"/>
        <pc:sldMkLst>
          <pc:docMk/>
          <pc:sldMk cId="2807941567" sldId="340"/>
        </pc:sldMkLst>
      </pc:sldChg>
      <pc:sldChg chg="addSp delSp modSp add modNotesTx">
        <pc:chgData name="Jennifer Nelson" userId="68338920-7a9c-45f8-b480-b8859de86dc3" providerId="ADAL" clId="{AF201598-517E-40B4-8E55-451407183684}" dt="2019-02-05T19:05:31.422" v="13781" actId="20577"/>
        <pc:sldMkLst>
          <pc:docMk/>
          <pc:sldMk cId="3516810795" sldId="341"/>
        </pc:sldMkLst>
        <pc:spChg chg="mod">
          <ac:chgData name="Jennifer Nelson" userId="68338920-7a9c-45f8-b480-b8859de86dc3" providerId="ADAL" clId="{AF201598-517E-40B4-8E55-451407183684}" dt="2019-02-05T18:57:47.616" v="11352" actId="1076"/>
          <ac:spMkLst>
            <pc:docMk/>
            <pc:sldMk cId="3516810795" sldId="341"/>
            <ac:spMk id="2" creationId="{00000000-0000-0000-0000-000000000000}"/>
          </ac:spMkLst>
        </pc:spChg>
        <pc:graphicFrameChg chg="add mod">
          <ac:chgData name="Jennifer Nelson" userId="68338920-7a9c-45f8-b480-b8859de86dc3" providerId="ADAL" clId="{AF201598-517E-40B4-8E55-451407183684}" dt="2019-02-05T19:05:31.422" v="13781" actId="20577"/>
          <ac:graphicFrameMkLst>
            <pc:docMk/>
            <pc:sldMk cId="3516810795" sldId="341"/>
            <ac:graphicFrameMk id="4" creationId="{7B638011-F9DA-47FC-8E2D-E00370283942}"/>
          </ac:graphicFrameMkLst>
        </pc:graphicFrameChg>
        <pc:picChg chg="del">
          <ac:chgData name="Jennifer Nelson" userId="68338920-7a9c-45f8-b480-b8859de86dc3" providerId="ADAL" clId="{AF201598-517E-40B4-8E55-451407183684}" dt="2019-02-05T18:57:40.991" v="11349" actId="478"/>
          <ac:picMkLst>
            <pc:docMk/>
            <pc:sldMk cId="3516810795" sldId="341"/>
            <ac:picMk id="10242" creationId="{7F1B4943-7942-4427-ABA6-4C20E84F0D7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F419E-DF6A-466C-83C9-B2E37E0DF0BA}" type="doc">
      <dgm:prSet loTypeId="urn:microsoft.com/office/officeart/2005/8/layout/cycle4" loCatId="matrix" qsTypeId="urn:microsoft.com/office/officeart/2005/8/quickstyle/simple1" qsCatId="simple" csTypeId="urn:microsoft.com/office/officeart/2005/8/colors/colorful1" csCatId="colorful" phldr="1"/>
      <dgm:spPr/>
      <dgm:t>
        <a:bodyPr/>
        <a:lstStyle/>
        <a:p>
          <a:endParaRPr lang="en-US"/>
        </a:p>
      </dgm:t>
    </dgm:pt>
    <dgm:pt modelId="{FF3C167B-CB5D-4F0F-9E94-3FBA9593AC5C}">
      <dgm:prSet phldrT="[Text]" custT="1"/>
      <dgm:spPr/>
      <dgm:t>
        <a:bodyPr/>
        <a:lstStyle/>
        <a:p>
          <a:r>
            <a:rPr lang="en-US" sz="2400" dirty="0"/>
            <a:t>Facilitated Adult Learning</a:t>
          </a:r>
        </a:p>
      </dgm:t>
    </dgm:pt>
    <dgm:pt modelId="{F1129F6E-92C4-4D00-AB0F-613FAD22F43A}" type="parTrans" cxnId="{18914BA4-3333-4F88-B9DC-DAF878A4ED00}">
      <dgm:prSet/>
      <dgm:spPr/>
      <dgm:t>
        <a:bodyPr/>
        <a:lstStyle/>
        <a:p>
          <a:endParaRPr lang="en-US"/>
        </a:p>
      </dgm:t>
    </dgm:pt>
    <dgm:pt modelId="{CA7907FD-6968-4AD7-A567-6D00E4309CB6}" type="sibTrans" cxnId="{18914BA4-3333-4F88-B9DC-DAF878A4ED00}">
      <dgm:prSet/>
      <dgm:spPr/>
      <dgm:t>
        <a:bodyPr/>
        <a:lstStyle/>
        <a:p>
          <a:endParaRPr lang="en-US"/>
        </a:p>
      </dgm:t>
    </dgm:pt>
    <dgm:pt modelId="{8DC0C5B7-B87D-4AFD-B658-B181CF5AC91A}">
      <dgm:prSet phldrT="[Text]" custT="1"/>
      <dgm:spPr/>
      <dgm:t>
        <a:bodyPr/>
        <a:lstStyle/>
        <a:p>
          <a:r>
            <a:rPr lang="en-US" sz="2000" dirty="0"/>
            <a:t>  Self led</a:t>
          </a:r>
        </a:p>
      </dgm:t>
    </dgm:pt>
    <dgm:pt modelId="{B4EC687B-5516-446E-9971-BC1F4DAF5EA3}" type="parTrans" cxnId="{B0EEC31B-752F-4EB6-9C6A-D135C803F56E}">
      <dgm:prSet/>
      <dgm:spPr/>
      <dgm:t>
        <a:bodyPr/>
        <a:lstStyle/>
        <a:p>
          <a:endParaRPr lang="en-US"/>
        </a:p>
      </dgm:t>
    </dgm:pt>
    <dgm:pt modelId="{6124E83B-2925-4F37-B227-6EB5276FBF2A}" type="sibTrans" cxnId="{B0EEC31B-752F-4EB6-9C6A-D135C803F56E}">
      <dgm:prSet/>
      <dgm:spPr/>
      <dgm:t>
        <a:bodyPr/>
        <a:lstStyle/>
        <a:p>
          <a:endParaRPr lang="en-US"/>
        </a:p>
      </dgm:t>
    </dgm:pt>
    <dgm:pt modelId="{525C2A45-8421-47EF-B4EA-37600378214C}">
      <dgm:prSet phldrT="[Text]" custT="1"/>
      <dgm:spPr/>
      <dgm:t>
        <a:bodyPr/>
        <a:lstStyle/>
        <a:p>
          <a:r>
            <a:rPr lang="en-US" sz="2800" dirty="0"/>
            <a:t>Learning</a:t>
          </a:r>
        </a:p>
        <a:p>
          <a:r>
            <a:rPr lang="en-US" sz="2800" dirty="0"/>
            <a:t>Styles</a:t>
          </a:r>
        </a:p>
      </dgm:t>
    </dgm:pt>
    <dgm:pt modelId="{014C7B2A-7424-4896-B8C1-8DAF062349F2}" type="parTrans" cxnId="{09A96260-6F32-4447-9755-8E621530A578}">
      <dgm:prSet/>
      <dgm:spPr/>
      <dgm:t>
        <a:bodyPr/>
        <a:lstStyle/>
        <a:p>
          <a:endParaRPr lang="en-US"/>
        </a:p>
      </dgm:t>
    </dgm:pt>
    <dgm:pt modelId="{718573F2-AD91-43B9-9677-B5E96CA92259}" type="sibTrans" cxnId="{09A96260-6F32-4447-9755-8E621530A578}">
      <dgm:prSet/>
      <dgm:spPr/>
      <dgm:t>
        <a:bodyPr/>
        <a:lstStyle/>
        <a:p>
          <a:endParaRPr lang="en-US"/>
        </a:p>
      </dgm:t>
    </dgm:pt>
    <dgm:pt modelId="{0F675C17-77E3-4FB7-BA76-35DAF0C442FB}">
      <dgm:prSet phldrT="[Text]" custT="1"/>
      <dgm:spPr/>
      <dgm:t>
        <a:bodyPr/>
        <a:lstStyle/>
        <a:p>
          <a:r>
            <a:rPr lang="en-US" sz="2000" dirty="0"/>
            <a:t>  Experiential</a:t>
          </a:r>
        </a:p>
      </dgm:t>
    </dgm:pt>
    <dgm:pt modelId="{49796979-E8EE-4B3E-B8A1-C9EB81CEB1B7}" type="parTrans" cxnId="{76A6617A-BC59-4E0B-A1E1-8A2454CB70C6}">
      <dgm:prSet/>
      <dgm:spPr/>
      <dgm:t>
        <a:bodyPr/>
        <a:lstStyle/>
        <a:p>
          <a:endParaRPr lang="en-US"/>
        </a:p>
      </dgm:t>
    </dgm:pt>
    <dgm:pt modelId="{5632097A-3886-48AE-BE53-202005F11924}" type="sibTrans" cxnId="{76A6617A-BC59-4E0B-A1E1-8A2454CB70C6}">
      <dgm:prSet/>
      <dgm:spPr/>
      <dgm:t>
        <a:bodyPr/>
        <a:lstStyle/>
        <a:p>
          <a:endParaRPr lang="en-US"/>
        </a:p>
      </dgm:t>
    </dgm:pt>
    <dgm:pt modelId="{CB5B774B-A4B0-4051-B770-48551C2C8A28}">
      <dgm:prSet phldrT="[Text]"/>
      <dgm:spPr/>
      <dgm:t>
        <a:bodyPr/>
        <a:lstStyle/>
        <a:p>
          <a:r>
            <a:rPr lang="en-US" dirty="0"/>
            <a:t>      </a:t>
          </a:r>
        </a:p>
      </dgm:t>
    </dgm:pt>
    <dgm:pt modelId="{AB847FAC-458F-4888-88A3-E6067D1E930B}" type="parTrans" cxnId="{DA9E7629-19DA-47E9-A79C-92ABA641864C}">
      <dgm:prSet/>
      <dgm:spPr/>
      <dgm:t>
        <a:bodyPr/>
        <a:lstStyle/>
        <a:p>
          <a:endParaRPr lang="en-US"/>
        </a:p>
      </dgm:t>
    </dgm:pt>
    <dgm:pt modelId="{9ECF94EA-A372-453A-98CC-6B4298756D30}" type="sibTrans" cxnId="{DA9E7629-19DA-47E9-A79C-92ABA641864C}">
      <dgm:prSet/>
      <dgm:spPr/>
      <dgm:t>
        <a:bodyPr/>
        <a:lstStyle/>
        <a:p>
          <a:endParaRPr lang="en-US"/>
        </a:p>
      </dgm:t>
    </dgm:pt>
    <dgm:pt modelId="{5B1637B3-BADD-4EC8-B93B-FDAEB33470BA}">
      <dgm:prSet phldrT="[Text]" custT="1"/>
      <dgm:spPr/>
      <dgm:t>
        <a:bodyPr/>
        <a:lstStyle/>
        <a:p>
          <a:endParaRPr lang="en-US" sz="2000" dirty="0"/>
        </a:p>
      </dgm:t>
    </dgm:pt>
    <dgm:pt modelId="{AB73D67D-4884-4E86-B3BF-50EA7E1173FD}" type="parTrans" cxnId="{949BF7B5-545B-49B1-8F5E-400EB4C46922}">
      <dgm:prSet/>
      <dgm:spPr/>
      <dgm:t>
        <a:bodyPr/>
        <a:lstStyle/>
        <a:p>
          <a:endParaRPr lang="en-US"/>
        </a:p>
      </dgm:t>
    </dgm:pt>
    <dgm:pt modelId="{78CF4802-A880-40C3-8DBA-153EC19A964E}" type="sibTrans" cxnId="{949BF7B5-545B-49B1-8F5E-400EB4C46922}">
      <dgm:prSet/>
      <dgm:spPr/>
      <dgm:t>
        <a:bodyPr/>
        <a:lstStyle/>
        <a:p>
          <a:endParaRPr lang="en-US"/>
        </a:p>
      </dgm:t>
    </dgm:pt>
    <dgm:pt modelId="{81F200B0-6249-4629-9C47-38E2B5ABAEB8}">
      <dgm:prSet phldrT="[Text]" custT="1"/>
      <dgm:spPr/>
      <dgm:t>
        <a:bodyPr/>
        <a:lstStyle/>
        <a:p>
          <a:r>
            <a:rPr lang="en-US" sz="2800" b="1" dirty="0"/>
            <a:t>Habit Change</a:t>
          </a:r>
        </a:p>
      </dgm:t>
    </dgm:pt>
    <dgm:pt modelId="{68FE5E1B-6A8D-4501-8681-7E2FDFE3F5C6}" type="parTrans" cxnId="{CCD7AF7A-A0AD-4949-89A1-4F496351CA3D}">
      <dgm:prSet/>
      <dgm:spPr/>
      <dgm:t>
        <a:bodyPr/>
        <a:lstStyle/>
        <a:p>
          <a:endParaRPr lang="en-US"/>
        </a:p>
      </dgm:t>
    </dgm:pt>
    <dgm:pt modelId="{4A49A5CB-3816-487B-B9C9-481D5019F651}" type="sibTrans" cxnId="{CCD7AF7A-A0AD-4949-89A1-4F496351CA3D}">
      <dgm:prSet/>
      <dgm:spPr/>
      <dgm:t>
        <a:bodyPr/>
        <a:lstStyle/>
        <a:p>
          <a:endParaRPr lang="en-US"/>
        </a:p>
      </dgm:t>
    </dgm:pt>
    <dgm:pt modelId="{2DAB6E8E-206D-42B7-95F2-04905D417ED3}">
      <dgm:prSet phldrT="[Text]" custT="1"/>
      <dgm:spPr/>
      <dgm:t>
        <a:bodyPr/>
        <a:lstStyle/>
        <a:p>
          <a:endParaRPr lang="en-US" sz="2000" dirty="0"/>
        </a:p>
      </dgm:t>
    </dgm:pt>
    <dgm:pt modelId="{93BC9355-1E13-4605-8059-0B10414381D2}" type="parTrans" cxnId="{5679DB94-494A-4FFB-BCB0-60198C0937F6}">
      <dgm:prSet/>
      <dgm:spPr/>
      <dgm:t>
        <a:bodyPr/>
        <a:lstStyle/>
        <a:p>
          <a:endParaRPr lang="en-US"/>
        </a:p>
      </dgm:t>
    </dgm:pt>
    <dgm:pt modelId="{92530B70-2A85-476A-B282-2FCEFA43113C}" type="sibTrans" cxnId="{5679DB94-494A-4FFB-BCB0-60198C0937F6}">
      <dgm:prSet/>
      <dgm:spPr/>
      <dgm:t>
        <a:bodyPr/>
        <a:lstStyle/>
        <a:p>
          <a:endParaRPr lang="en-US"/>
        </a:p>
      </dgm:t>
    </dgm:pt>
    <dgm:pt modelId="{70AB85D6-3F03-4E0D-BE01-4F1AA4055802}">
      <dgm:prSet phldrT="[Text]" custT="1"/>
      <dgm:spPr/>
      <dgm:t>
        <a:bodyPr/>
        <a:lstStyle/>
        <a:p>
          <a:r>
            <a:rPr lang="en-US" sz="2000" dirty="0"/>
            <a:t>  Highly applied</a:t>
          </a:r>
        </a:p>
      </dgm:t>
    </dgm:pt>
    <dgm:pt modelId="{EA80BF01-7B53-4044-B2A0-BE9895C32D29}" type="parTrans" cxnId="{EB4F6B0C-9A0B-4752-8222-9376CED13E79}">
      <dgm:prSet/>
      <dgm:spPr/>
      <dgm:t>
        <a:bodyPr/>
        <a:lstStyle/>
        <a:p>
          <a:endParaRPr lang="en-US"/>
        </a:p>
      </dgm:t>
    </dgm:pt>
    <dgm:pt modelId="{8F6C32BB-ABED-4AE9-B1FE-FC1FE951711F}" type="sibTrans" cxnId="{EB4F6B0C-9A0B-4752-8222-9376CED13E79}">
      <dgm:prSet/>
      <dgm:spPr/>
      <dgm:t>
        <a:bodyPr/>
        <a:lstStyle/>
        <a:p>
          <a:endParaRPr lang="en-US"/>
        </a:p>
      </dgm:t>
    </dgm:pt>
    <dgm:pt modelId="{7E5DDC09-F59C-46D2-8E1E-117DA052B543}">
      <dgm:prSet phldrT="[Text]" custT="1"/>
      <dgm:spPr/>
      <dgm:t>
        <a:bodyPr/>
        <a:lstStyle/>
        <a:p>
          <a:r>
            <a:rPr lang="en-US" sz="2000" dirty="0"/>
            <a:t>  Draws on their existing knowledge</a:t>
          </a:r>
        </a:p>
      </dgm:t>
    </dgm:pt>
    <dgm:pt modelId="{E774A0A1-3129-4C3A-A89D-B8023D863D70}" type="parTrans" cxnId="{428D2640-6ABD-41E1-8124-394ABB71AE45}">
      <dgm:prSet/>
      <dgm:spPr/>
      <dgm:t>
        <a:bodyPr/>
        <a:lstStyle/>
        <a:p>
          <a:endParaRPr lang="en-US"/>
        </a:p>
      </dgm:t>
    </dgm:pt>
    <dgm:pt modelId="{1B852E1D-3170-4F6A-BBF0-1F9AF4500951}" type="sibTrans" cxnId="{428D2640-6ABD-41E1-8124-394ABB71AE45}">
      <dgm:prSet/>
      <dgm:spPr/>
      <dgm:t>
        <a:bodyPr/>
        <a:lstStyle/>
        <a:p>
          <a:endParaRPr lang="en-US"/>
        </a:p>
      </dgm:t>
    </dgm:pt>
    <dgm:pt modelId="{59A614EF-5338-4324-86D8-66C6245F4D0E}">
      <dgm:prSet phldrT="[Text]" custT="1"/>
      <dgm:spPr/>
      <dgm:t>
        <a:bodyPr/>
        <a:lstStyle/>
        <a:p>
          <a:r>
            <a:rPr lang="en-US" sz="2000" dirty="0"/>
            <a:t>  Kinesthetic</a:t>
          </a:r>
        </a:p>
      </dgm:t>
    </dgm:pt>
    <dgm:pt modelId="{1A817428-6D12-4286-BE7A-BCB18ED5E1ED}" type="parTrans" cxnId="{3CD128BF-30F8-4606-8E43-B8511573C7D3}">
      <dgm:prSet/>
      <dgm:spPr/>
      <dgm:t>
        <a:bodyPr/>
        <a:lstStyle/>
        <a:p>
          <a:endParaRPr lang="en-US"/>
        </a:p>
      </dgm:t>
    </dgm:pt>
    <dgm:pt modelId="{8E3F2067-86BB-4220-B984-5AC3E87AFFBD}" type="sibTrans" cxnId="{3CD128BF-30F8-4606-8E43-B8511573C7D3}">
      <dgm:prSet/>
      <dgm:spPr/>
      <dgm:t>
        <a:bodyPr/>
        <a:lstStyle/>
        <a:p>
          <a:endParaRPr lang="en-US"/>
        </a:p>
      </dgm:t>
    </dgm:pt>
    <dgm:pt modelId="{4E029369-9E37-4E61-8462-8105F7F28CE1}">
      <dgm:prSet phldrT="[Text]" custT="1"/>
      <dgm:spPr/>
      <dgm:t>
        <a:bodyPr/>
        <a:lstStyle/>
        <a:p>
          <a:r>
            <a:rPr lang="en-US" sz="2000" dirty="0"/>
            <a:t>  Multiple intelligences</a:t>
          </a:r>
        </a:p>
      </dgm:t>
    </dgm:pt>
    <dgm:pt modelId="{84B84106-4588-425C-B6C6-1F96F65CBFF1}" type="parTrans" cxnId="{FC905296-09B9-406E-AF3E-38EC138701EC}">
      <dgm:prSet/>
      <dgm:spPr/>
      <dgm:t>
        <a:bodyPr/>
        <a:lstStyle/>
        <a:p>
          <a:endParaRPr lang="en-US"/>
        </a:p>
      </dgm:t>
    </dgm:pt>
    <dgm:pt modelId="{4A2240D5-7964-45C0-9B4D-40C3CC67606E}" type="sibTrans" cxnId="{FC905296-09B9-406E-AF3E-38EC138701EC}">
      <dgm:prSet/>
      <dgm:spPr/>
      <dgm:t>
        <a:bodyPr/>
        <a:lstStyle/>
        <a:p>
          <a:endParaRPr lang="en-US"/>
        </a:p>
      </dgm:t>
    </dgm:pt>
    <dgm:pt modelId="{5B9A3652-72BB-4531-8EEE-2F10529B1560}" type="pres">
      <dgm:prSet presAssocID="{C6DF419E-DF6A-466C-83C9-B2E37E0DF0BA}" presName="cycleMatrixDiagram" presStyleCnt="0">
        <dgm:presLayoutVars>
          <dgm:chMax val="1"/>
          <dgm:dir/>
          <dgm:animLvl val="lvl"/>
          <dgm:resizeHandles val="exact"/>
        </dgm:presLayoutVars>
      </dgm:prSet>
      <dgm:spPr/>
    </dgm:pt>
    <dgm:pt modelId="{5192AA55-E529-485F-BD61-08C5FB746E26}" type="pres">
      <dgm:prSet presAssocID="{C6DF419E-DF6A-466C-83C9-B2E37E0DF0BA}" presName="children" presStyleCnt="0"/>
      <dgm:spPr/>
    </dgm:pt>
    <dgm:pt modelId="{54D686FE-6D37-4EFB-B746-02754A6487FE}" type="pres">
      <dgm:prSet presAssocID="{C6DF419E-DF6A-466C-83C9-B2E37E0DF0BA}" presName="child1group" presStyleCnt="0"/>
      <dgm:spPr/>
    </dgm:pt>
    <dgm:pt modelId="{F6F64368-EE20-4160-BCD0-9F258AF6FC9C}" type="pres">
      <dgm:prSet presAssocID="{C6DF419E-DF6A-466C-83C9-B2E37E0DF0BA}" presName="child1" presStyleLbl="bgAcc1" presStyleIdx="0" presStyleCnt="4" custScaleY="130913" custLinFactNeighborX="-22978" custLinFactNeighborY="21220"/>
      <dgm:spPr/>
    </dgm:pt>
    <dgm:pt modelId="{C3ADDB41-6DDF-4364-B80F-F833E7349CFA}" type="pres">
      <dgm:prSet presAssocID="{C6DF419E-DF6A-466C-83C9-B2E37E0DF0BA}" presName="child1Text" presStyleLbl="bgAcc1" presStyleIdx="0" presStyleCnt="4">
        <dgm:presLayoutVars>
          <dgm:bulletEnabled val="1"/>
        </dgm:presLayoutVars>
      </dgm:prSet>
      <dgm:spPr/>
    </dgm:pt>
    <dgm:pt modelId="{BB0F29E5-660C-4472-82DC-C00364CA060A}" type="pres">
      <dgm:prSet presAssocID="{C6DF419E-DF6A-466C-83C9-B2E37E0DF0BA}" presName="child2group" presStyleCnt="0"/>
      <dgm:spPr/>
    </dgm:pt>
    <dgm:pt modelId="{34D642A8-547A-4ED1-8AEF-477D1D696522}" type="pres">
      <dgm:prSet presAssocID="{C6DF419E-DF6A-466C-83C9-B2E37E0DF0BA}" presName="child2" presStyleLbl="bgAcc1" presStyleIdx="1" presStyleCnt="4" custScaleY="138790" custLinFactNeighborX="24313" custLinFactNeighborY="22532"/>
      <dgm:spPr/>
    </dgm:pt>
    <dgm:pt modelId="{FA1C1A68-1328-441B-A74D-5E364FC5E72C}" type="pres">
      <dgm:prSet presAssocID="{C6DF419E-DF6A-466C-83C9-B2E37E0DF0BA}" presName="child2Text" presStyleLbl="bgAcc1" presStyleIdx="1" presStyleCnt="4">
        <dgm:presLayoutVars>
          <dgm:bulletEnabled val="1"/>
        </dgm:presLayoutVars>
      </dgm:prSet>
      <dgm:spPr/>
    </dgm:pt>
    <dgm:pt modelId="{5CB7CB50-E483-4349-A3AA-DC4ECF003C3F}" type="pres">
      <dgm:prSet presAssocID="{C6DF419E-DF6A-466C-83C9-B2E37E0DF0BA}" presName="child3group" presStyleCnt="0"/>
      <dgm:spPr/>
    </dgm:pt>
    <dgm:pt modelId="{34A64FCB-91C0-4360-A213-7C1A74772D53}" type="pres">
      <dgm:prSet presAssocID="{C6DF419E-DF6A-466C-83C9-B2E37E0DF0BA}" presName="child3" presStyleLbl="bgAcc1" presStyleIdx="2" presStyleCnt="4" custScaleY="160628" custLinFactNeighborX="29970" custLinFactNeighborY="-20283"/>
      <dgm:spPr/>
    </dgm:pt>
    <dgm:pt modelId="{0AEDAB34-76B3-4750-970C-56FFBEB3C721}" type="pres">
      <dgm:prSet presAssocID="{C6DF419E-DF6A-466C-83C9-B2E37E0DF0BA}" presName="child3Text" presStyleLbl="bgAcc1" presStyleIdx="2" presStyleCnt="4">
        <dgm:presLayoutVars>
          <dgm:bulletEnabled val="1"/>
        </dgm:presLayoutVars>
      </dgm:prSet>
      <dgm:spPr/>
    </dgm:pt>
    <dgm:pt modelId="{F0124B7B-5D48-4491-8E6C-968E5C571EF7}" type="pres">
      <dgm:prSet presAssocID="{C6DF419E-DF6A-466C-83C9-B2E37E0DF0BA}" presName="child4group" presStyleCnt="0"/>
      <dgm:spPr/>
    </dgm:pt>
    <dgm:pt modelId="{96D7285F-74C0-4879-B29D-7F75F7C10777}" type="pres">
      <dgm:prSet presAssocID="{C6DF419E-DF6A-466C-83C9-B2E37E0DF0BA}" presName="child4" presStyleLbl="bgAcc1" presStyleIdx="3" presStyleCnt="4" custScaleY="163882" custLinFactNeighborX="-27055" custLinFactNeighborY="-20401"/>
      <dgm:spPr/>
    </dgm:pt>
    <dgm:pt modelId="{6B54CC62-DBB4-4E18-B584-35D019C78E69}" type="pres">
      <dgm:prSet presAssocID="{C6DF419E-DF6A-466C-83C9-B2E37E0DF0BA}" presName="child4Text" presStyleLbl="bgAcc1" presStyleIdx="3" presStyleCnt="4">
        <dgm:presLayoutVars>
          <dgm:bulletEnabled val="1"/>
        </dgm:presLayoutVars>
      </dgm:prSet>
      <dgm:spPr/>
    </dgm:pt>
    <dgm:pt modelId="{0EA2AB74-E1EA-4B56-849D-74564212CDFC}" type="pres">
      <dgm:prSet presAssocID="{C6DF419E-DF6A-466C-83C9-B2E37E0DF0BA}" presName="childPlaceholder" presStyleCnt="0"/>
      <dgm:spPr/>
    </dgm:pt>
    <dgm:pt modelId="{156AE2D5-7B40-442E-8213-4C91D6387600}" type="pres">
      <dgm:prSet presAssocID="{C6DF419E-DF6A-466C-83C9-B2E37E0DF0BA}" presName="circle" presStyleCnt="0"/>
      <dgm:spPr/>
    </dgm:pt>
    <dgm:pt modelId="{64176AC6-997C-4B11-B122-CD93932106D4}" type="pres">
      <dgm:prSet presAssocID="{C6DF419E-DF6A-466C-83C9-B2E37E0DF0BA}" presName="quadrant1" presStyleLbl="node1" presStyleIdx="0" presStyleCnt="4">
        <dgm:presLayoutVars>
          <dgm:chMax val="1"/>
          <dgm:bulletEnabled val="1"/>
        </dgm:presLayoutVars>
      </dgm:prSet>
      <dgm:spPr/>
    </dgm:pt>
    <dgm:pt modelId="{0D854D9F-C935-4471-8090-385ACD73DB45}" type="pres">
      <dgm:prSet presAssocID="{C6DF419E-DF6A-466C-83C9-B2E37E0DF0BA}" presName="quadrant2" presStyleLbl="node1" presStyleIdx="1" presStyleCnt="4">
        <dgm:presLayoutVars>
          <dgm:chMax val="1"/>
          <dgm:bulletEnabled val="1"/>
        </dgm:presLayoutVars>
      </dgm:prSet>
      <dgm:spPr/>
    </dgm:pt>
    <dgm:pt modelId="{E3338022-51BA-4FA4-94D8-7B8ECEE40CD5}" type="pres">
      <dgm:prSet presAssocID="{C6DF419E-DF6A-466C-83C9-B2E37E0DF0BA}" presName="quadrant3" presStyleLbl="node1" presStyleIdx="2" presStyleCnt="4">
        <dgm:presLayoutVars>
          <dgm:chMax val="1"/>
          <dgm:bulletEnabled val="1"/>
        </dgm:presLayoutVars>
      </dgm:prSet>
      <dgm:spPr/>
    </dgm:pt>
    <dgm:pt modelId="{56923211-9631-46D0-8E52-CC0257895D25}" type="pres">
      <dgm:prSet presAssocID="{C6DF419E-DF6A-466C-83C9-B2E37E0DF0BA}" presName="quadrant4" presStyleLbl="node1" presStyleIdx="3" presStyleCnt="4">
        <dgm:presLayoutVars>
          <dgm:chMax val="1"/>
          <dgm:bulletEnabled val="1"/>
        </dgm:presLayoutVars>
      </dgm:prSet>
      <dgm:spPr/>
    </dgm:pt>
    <dgm:pt modelId="{CEB2B55F-203E-4882-A3AC-BC2294B4F368}" type="pres">
      <dgm:prSet presAssocID="{C6DF419E-DF6A-466C-83C9-B2E37E0DF0BA}" presName="quadrantPlaceholder" presStyleCnt="0"/>
      <dgm:spPr/>
    </dgm:pt>
    <dgm:pt modelId="{96A205BD-378C-490A-8972-4731497B93B3}" type="pres">
      <dgm:prSet presAssocID="{C6DF419E-DF6A-466C-83C9-B2E37E0DF0BA}" presName="center1" presStyleLbl="fgShp" presStyleIdx="0" presStyleCnt="2" custScaleX="100334" custScaleY="125000" custLinFactX="300000" custLinFactY="100000" custLinFactNeighborX="314548" custLinFactNeighborY="173335"/>
      <dgm:spPr>
        <a:noFill/>
        <a:ln>
          <a:noFill/>
        </a:ln>
      </dgm:spPr>
    </dgm:pt>
    <dgm:pt modelId="{3D4B460D-7F94-481B-9C7A-21CF2BC7884A}" type="pres">
      <dgm:prSet presAssocID="{C6DF419E-DF6A-466C-83C9-B2E37E0DF0BA}" presName="center2" presStyleLbl="fgShp" presStyleIdx="1" presStyleCnt="2" custLinFactX="500000" custLinFactY="104808" custLinFactNeighborX="590970" custLinFactNeighborY="200000"/>
      <dgm:spPr>
        <a:noFill/>
        <a:ln>
          <a:noFill/>
        </a:ln>
      </dgm:spPr>
    </dgm:pt>
  </dgm:ptLst>
  <dgm:cxnLst>
    <dgm:cxn modelId="{94C99F00-C626-461F-B8BC-0EB22CCCFA56}" type="presOf" srcId="{FF3C167B-CB5D-4F0F-9E94-3FBA9593AC5C}" destId="{64176AC6-997C-4B11-B122-CD93932106D4}" srcOrd="0" destOrd="0" presId="urn:microsoft.com/office/officeart/2005/8/layout/cycle4"/>
    <dgm:cxn modelId="{C6FD620A-AB81-4F6E-B5F1-CAC5A803DC5B}" type="presOf" srcId="{81F200B0-6249-4629-9C47-38E2B5ABAEB8}" destId="{56923211-9631-46D0-8E52-CC0257895D25}" srcOrd="0" destOrd="0" presId="urn:microsoft.com/office/officeart/2005/8/layout/cycle4"/>
    <dgm:cxn modelId="{B50D380C-ECBD-4EC4-990F-7FFAAFC8116A}" type="presOf" srcId="{4E029369-9E37-4E61-8462-8105F7F28CE1}" destId="{FA1C1A68-1328-441B-A74D-5E364FC5E72C}" srcOrd="1" destOrd="2" presId="urn:microsoft.com/office/officeart/2005/8/layout/cycle4"/>
    <dgm:cxn modelId="{EB4F6B0C-9A0B-4752-8222-9376CED13E79}" srcId="{FF3C167B-CB5D-4F0F-9E94-3FBA9593AC5C}" destId="{70AB85D6-3F03-4E0D-BE01-4F1AA4055802}" srcOrd="1" destOrd="0" parTransId="{EA80BF01-7B53-4044-B2A0-BE9895C32D29}" sibTransId="{8F6C32BB-ABED-4AE9-B1FE-FC1FE951711F}"/>
    <dgm:cxn modelId="{1E1AB516-4756-48AB-9653-22119A4D770D}" type="presOf" srcId="{8DC0C5B7-B87D-4AFD-B658-B181CF5AC91A}" destId="{C3ADDB41-6DDF-4364-B80F-F833E7349CFA}" srcOrd="1" destOrd="0" presId="urn:microsoft.com/office/officeart/2005/8/layout/cycle4"/>
    <dgm:cxn modelId="{B9C25D1A-E097-45AA-AA93-07D5C722642A}" type="presOf" srcId="{2DAB6E8E-206D-42B7-95F2-04905D417ED3}" destId="{6B54CC62-DBB4-4E18-B584-35D019C78E69}" srcOrd="1" destOrd="0" presId="urn:microsoft.com/office/officeart/2005/8/layout/cycle4"/>
    <dgm:cxn modelId="{B0EEC31B-752F-4EB6-9C6A-D135C803F56E}" srcId="{FF3C167B-CB5D-4F0F-9E94-3FBA9593AC5C}" destId="{8DC0C5B7-B87D-4AFD-B658-B181CF5AC91A}" srcOrd="0" destOrd="0" parTransId="{B4EC687B-5516-446E-9971-BC1F4DAF5EA3}" sibTransId="{6124E83B-2925-4F37-B227-6EB5276FBF2A}"/>
    <dgm:cxn modelId="{58E7C31C-A903-4595-9F43-CAA3F954D7DC}" type="presOf" srcId="{70AB85D6-3F03-4E0D-BE01-4F1AA4055802}" destId="{C3ADDB41-6DDF-4364-B80F-F833E7349CFA}" srcOrd="1" destOrd="1" presId="urn:microsoft.com/office/officeart/2005/8/layout/cycle4"/>
    <dgm:cxn modelId="{7DFFF027-DD6B-4551-B8ED-2F65E0592EF3}" type="presOf" srcId="{59A614EF-5338-4324-86D8-66C6245F4D0E}" destId="{34D642A8-547A-4ED1-8AEF-477D1D696522}" srcOrd="0" destOrd="1" presId="urn:microsoft.com/office/officeart/2005/8/layout/cycle4"/>
    <dgm:cxn modelId="{DA9E7629-19DA-47E9-A79C-92ABA641864C}" srcId="{C6DF419E-DF6A-466C-83C9-B2E37E0DF0BA}" destId="{CB5B774B-A4B0-4051-B770-48551C2C8A28}" srcOrd="2" destOrd="0" parTransId="{AB847FAC-458F-4888-88A3-E6067D1E930B}" sibTransId="{9ECF94EA-A372-453A-98CC-6B4298756D30}"/>
    <dgm:cxn modelId="{428D2640-6ABD-41E1-8124-394ABB71AE45}" srcId="{FF3C167B-CB5D-4F0F-9E94-3FBA9593AC5C}" destId="{7E5DDC09-F59C-46D2-8E1E-117DA052B543}" srcOrd="2" destOrd="0" parTransId="{E774A0A1-3129-4C3A-A89D-B8023D863D70}" sibTransId="{1B852E1D-3170-4F6A-BBF0-1F9AF4500951}"/>
    <dgm:cxn modelId="{09A96260-6F32-4447-9755-8E621530A578}" srcId="{C6DF419E-DF6A-466C-83C9-B2E37E0DF0BA}" destId="{525C2A45-8421-47EF-B4EA-37600378214C}" srcOrd="1" destOrd="0" parTransId="{014C7B2A-7424-4896-B8C1-8DAF062349F2}" sibTransId="{718573F2-AD91-43B9-9677-B5E96CA92259}"/>
    <dgm:cxn modelId="{DC5AAE41-9D9E-4934-A118-D9446CE1B5B1}" type="presOf" srcId="{5B1637B3-BADD-4EC8-B93B-FDAEB33470BA}" destId="{0AEDAB34-76B3-4750-970C-56FFBEB3C721}" srcOrd="1" destOrd="0" presId="urn:microsoft.com/office/officeart/2005/8/layout/cycle4"/>
    <dgm:cxn modelId="{4D45D542-3517-4364-91EE-38EE76E12A52}" type="presOf" srcId="{2DAB6E8E-206D-42B7-95F2-04905D417ED3}" destId="{96D7285F-74C0-4879-B29D-7F75F7C10777}" srcOrd="0" destOrd="0" presId="urn:microsoft.com/office/officeart/2005/8/layout/cycle4"/>
    <dgm:cxn modelId="{4389734A-418D-4678-869A-40050B6856E6}" type="presOf" srcId="{CB5B774B-A4B0-4051-B770-48551C2C8A28}" destId="{E3338022-51BA-4FA4-94D8-7B8ECEE40CD5}" srcOrd="0" destOrd="0" presId="urn:microsoft.com/office/officeart/2005/8/layout/cycle4"/>
    <dgm:cxn modelId="{76A6617A-BC59-4E0B-A1E1-8A2454CB70C6}" srcId="{525C2A45-8421-47EF-B4EA-37600378214C}" destId="{0F675C17-77E3-4FB7-BA76-35DAF0C442FB}" srcOrd="0" destOrd="0" parTransId="{49796979-E8EE-4B3E-B8A1-C9EB81CEB1B7}" sibTransId="{5632097A-3886-48AE-BE53-202005F11924}"/>
    <dgm:cxn modelId="{CCD7AF7A-A0AD-4949-89A1-4F496351CA3D}" srcId="{C6DF419E-DF6A-466C-83C9-B2E37E0DF0BA}" destId="{81F200B0-6249-4629-9C47-38E2B5ABAEB8}" srcOrd="3" destOrd="0" parTransId="{68FE5E1B-6A8D-4501-8681-7E2FDFE3F5C6}" sibTransId="{4A49A5CB-3816-487B-B9C9-481D5019F651}"/>
    <dgm:cxn modelId="{0D47908B-B3F7-4474-83AC-3E474E629B8C}" type="presOf" srcId="{70AB85D6-3F03-4E0D-BE01-4F1AA4055802}" destId="{F6F64368-EE20-4160-BCD0-9F258AF6FC9C}" srcOrd="0" destOrd="1" presId="urn:microsoft.com/office/officeart/2005/8/layout/cycle4"/>
    <dgm:cxn modelId="{5679DB94-494A-4FFB-BCB0-60198C0937F6}" srcId="{81F200B0-6249-4629-9C47-38E2B5ABAEB8}" destId="{2DAB6E8E-206D-42B7-95F2-04905D417ED3}" srcOrd="0" destOrd="0" parTransId="{93BC9355-1E13-4605-8059-0B10414381D2}" sibTransId="{92530B70-2A85-476A-B282-2FCEFA43113C}"/>
    <dgm:cxn modelId="{FC905296-09B9-406E-AF3E-38EC138701EC}" srcId="{525C2A45-8421-47EF-B4EA-37600378214C}" destId="{4E029369-9E37-4E61-8462-8105F7F28CE1}" srcOrd="2" destOrd="0" parTransId="{84B84106-4588-425C-B6C6-1F96F65CBFF1}" sibTransId="{4A2240D5-7964-45C0-9B4D-40C3CC67606E}"/>
    <dgm:cxn modelId="{76A9169D-7C8B-4F42-80E6-786DC582B388}" type="presOf" srcId="{0F675C17-77E3-4FB7-BA76-35DAF0C442FB}" destId="{34D642A8-547A-4ED1-8AEF-477D1D696522}" srcOrd="0" destOrd="0" presId="urn:microsoft.com/office/officeart/2005/8/layout/cycle4"/>
    <dgm:cxn modelId="{18914BA4-3333-4F88-B9DC-DAF878A4ED00}" srcId="{C6DF419E-DF6A-466C-83C9-B2E37E0DF0BA}" destId="{FF3C167B-CB5D-4F0F-9E94-3FBA9593AC5C}" srcOrd="0" destOrd="0" parTransId="{F1129F6E-92C4-4D00-AB0F-613FAD22F43A}" sibTransId="{CA7907FD-6968-4AD7-A567-6D00E4309CB6}"/>
    <dgm:cxn modelId="{6256E7AE-8443-42D6-A3C0-933BD442227C}" type="presOf" srcId="{525C2A45-8421-47EF-B4EA-37600378214C}" destId="{0D854D9F-C935-4471-8090-385ACD73DB45}" srcOrd="0" destOrd="0" presId="urn:microsoft.com/office/officeart/2005/8/layout/cycle4"/>
    <dgm:cxn modelId="{949BF7B5-545B-49B1-8F5E-400EB4C46922}" srcId="{CB5B774B-A4B0-4051-B770-48551C2C8A28}" destId="{5B1637B3-BADD-4EC8-B93B-FDAEB33470BA}" srcOrd="0" destOrd="0" parTransId="{AB73D67D-4884-4E86-B3BF-50EA7E1173FD}" sibTransId="{78CF4802-A880-40C3-8DBA-153EC19A964E}"/>
    <dgm:cxn modelId="{E6EE7BBA-7327-4B1A-934A-89E331531063}" type="presOf" srcId="{4E029369-9E37-4E61-8462-8105F7F28CE1}" destId="{34D642A8-547A-4ED1-8AEF-477D1D696522}" srcOrd="0" destOrd="2" presId="urn:microsoft.com/office/officeart/2005/8/layout/cycle4"/>
    <dgm:cxn modelId="{3CD128BF-30F8-4606-8E43-B8511573C7D3}" srcId="{525C2A45-8421-47EF-B4EA-37600378214C}" destId="{59A614EF-5338-4324-86D8-66C6245F4D0E}" srcOrd="1" destOrd="0" parTransId="{1A817428-6D12-4286-BE7A-BCB18ED5E1ED}" sibTransId="{8E3F2067-86BB-4220-B984-5AC3E87AFFBD}"/>
    <dgm:cxn modelId="{474811C5-1E21-4C40-A25E-8A6EC523FD7A}" type="presOf" srcId="{C6DF419E-DF6A-466C-83C9-B2E37E0DF0BA}" destId="{5B9A3652-72BB-4531-8EEE-2F10529B1560}" srcOrd="0" destOrd="0" presId="urn:microsoft.com/office/officeart/2005/8/layout/cycle4"/>
    <dgm:cxn modelId="{4478D7D4-B61C-4DD4-B48D-1FBC04B3D57D}" type="presOf" srcId="{5B1637B3-BADD-4EC8-B93B-FDAEB33470BA}" destId="{34A64FCB-91C0-4360-A213-7C1A74772D53}" srcOrd="0" destOrd="0" presId="urn:microsoft.com/office/officeart/2005/8/layout/cycle4"/>
    <dgm:cxn modelId="{480AF4D4-AFF8-49D8-B86D-5599B2247243}" type="presOf" srcId="{7E5DDC09-F59C-46D2-8E1E-117DA052B543}" destId="{F6F64368-EE20-4160-BCD0-9F258AF6FC9C}" srcOrd="0" destOrd="2" presId="urn:microsoft.com/office/officeart/2005/8/layout/cycle4"/>
    <dgm:cxn modelId="{6E178CD7-9516-4106-9D9C-32D308E5361E}" type="presOf" srcId="{7E5DDC09-F59C-46D2-8E1E-117DA052B543}" destId="{C3ADDB41-6DDF-4364-B80F-F833E7349CFA}" srcOrd="1" destOrd="2" presId="urn:microsoft.com/office/officeart/2005/8/layout/cycle4"/>
    <dgm:cxn modelId="{B83C17E1-0200-40A3-AE47-7C520D6CCE9A}" type="presOf" srcId="{0F675C17-77E3-4FB7-BA76-35DAF0C442FB}" destId="{FA1C1A68-1328-441B-A74D-5E364FC5E72C}" srcOrd="1" destOrd="0" presId="urn:microsoft.com/office/officeart/2005/8/layout/cycle4"/>
    <dgm:cxn modelId="{652152F2-DF51-450D-8B04-F0F82C7C10B1}" type="presOf" srcId="{59A614EF-5338-4324-86D8-66C6245F4D0E}" destId="{FA1C1A68-1328-441B-A74D-5E364FC5E72C}" srcOrd="1" destOrd="1" presId="urn:microsoft.com/office/officeart/2005/8/layout/cycle4"/>
    <dgm:cxn modelId="{21D39CF8-D30A-4582-8ED8-6A176411926D}" type="presOf" srcId="{8DC0C5B7-B87D-4AFD-B658-B181CF5AC91A}" destId="{F6F64368-EE20-4160-BCD0-9F258AF6FC9C}" srcOrd="0" destOrd="0" presId="urn:microsoft.com/office/officeart/2005/8/layout/cycle4"/>
    <dgm:cxn modelId="{219F963A-E7A6-4D07-987D-AF25647B5C58}" type="presParOf" srcId="{5B9A3652-72BB-4531-8EEE-2F10529B1560}" destId="{5192AA55-E529-485F-BD61-08C5FB746E26}" srcOrd="0" destOrd="0" presId="urn:microsoft.com/office/officeart/2005/8/layout/cycle4"/>
    <dgm:cxn modelId="{B833423E-F12F-4498-BB84-EF99103A1791}" type="presParOf" srcId="{5192AA55-E529-485F-BD61-08C5FB746E26}" destId="{54D686FE-6D37-4EFB-B746-02754A6487FE}" srcOrd="0" destOrd="0" presId="urn:microsoft.com/office/officeart/2005/8/layout/cycle4"/>
    <dgm:cxn modelId="{9F34AB55-A0F0-402A-A354-00CAD73D969A}" type="presParOf" srcId="{54D686FE-6D37-4EFB-B746-02754A6487FE}" destId="{F6F64368-EE20-4160-BCD0-9F258AF6FC9C}" srcOrd="0" destOrd="0" presId="urn:microsoft.com/office/officeart/2005/8/layout/cycle4"/>
    <dgm:cxn modelId="{FC8E4BA6-703A-4880-8372-6FE3373CB158}" type="presParOf" srcId="{54D686FE-6D37-4EFB-B746-02754A6487FE}" destId="{C3ADDB41-6DDF-4364-B80F-F833E7349CFA}" srcOrd="1" destOrd="0" presId="urn:microsoft.com/office/officeart/2005/8/layout/cycle4"/>
    <dgm:cxn modelId="{B01F8F05-FDA8-4F41-9DE0-9A7B681894B9}" type="presParOf" srcId="{5192AA55-E529-485F-BD61-08C5FB746E26}" destId="{BB0F29E5-660C-4472-82DC-C00364CA060A}" srcOrd="1" destOrd="0" presId="urn:microsoft.com/office/officeart/2005/8/layout/cycle4"/>
    <dgm:cxn modelId="{C23B3BA8-6B7A-42A5-97B7-35BBB0F43691}" type="presParOf" srcId="{BB0F29E5-660C-4472-82DC-C00364CA060A}" destId="{34D642A8-547A-4ED1-8AEF-477D1D696522}" srcOrd="0" destOrd="0" presId="urn:microsoft.com/office/officeart/2005/8/layout/cycle4"/>
    <dgm:cxn modelId="{30391BDD-DB06-45F5-B521-3FDC2B5615FC}" type="presParOf" srcId="{BB0F29E5-660C-4472-82DC-C00364CA060A}" destId="{FA1C1A68-1328-441B-A74D-5E364FC5E72C}" srcOrd="1" destOrd="0" presId="urn:microsoft.com/office/officeart/2005/8/layout/cycle4"/>
    <dgm:cxn modelId="{A99D8640-C8CF-47BA-882E-54FC04BD40E7}" type="presParOf" srcId="{5192AA55-E529-485F-BD61-08C5FB746E26}" destId="{5CB7CB50-E483-4349-A3AA-DC4ECF003C3F}" srcOrd="2" destOrd="0" presId="urn:microsoft.com/office/officeart/2005/8/layout/cycle4"/>
    <dgm:cxn modelId="{8360D4EE-8B34-4495-A6DF-CF07F4C8A95C}" type="presParOf" srcId="{5CB7CB50-E483-4349-A3AA-DC4ECF003C3F}" destId="{34A64FCB-91C0-4360-A213-7C1A74772D53}" srcOrd="0" destOrd="0" presId="urn:microsoft.com/office/officeart/2005/8/layout/cycle4"/>
    <dgm:cxn modelId="{8DD1EF3A-2E98-4672-9B4D-A435B17432CB}" type="presParOf" srcId="{5CB7CB50-E483-4349-A3AA-DC4ECF003C3F}" destId="{0AEDAB34-76B3-4750-970C-56FFBEB3C721}" srcOrd="1" destOrd="0" presId="urn:microsoft.com/office/officeart/2005/8/layout/cycle4"/>
    <dgm:cxn modelId="{EDA6DFA0-AFAA-46A8-A1AE-40D38DBBA877}" type="presParOf" srcId="{5192AA55-E529-485F-BD61-08C5FB746E26}" destId="{F0124B7B-5D48-4491-8E6C-968E5C571EF7}" srcOrd="3" destOrd="0" presId="urn:microsoft.com/office/officeart/2005/8/layout/cycle4"/>
    <dgm:cxn modelId="{EA379EFB-2028-45B1-9304-3542293B8B91}" type="presParOf" srcId="{F0124B7B-5D48-4491-8E6C-968E5C571EF7}" destId="{96D7285F-74C0-4879-B29D-7F75F7C10777}" srcOrd="0" destOrd="0" presId="urn:microsoft.com/office/officeart/2005/8/layout/cycle4"/>
    <dgm:cxn modelId="{C5DA7641-5768-4AD2-8FDC-8AF636E0E5AF}" type="presParOf" srcId="{F0124B7B-5D48-4491-8E6C-968E5C571EF7}" destId="{6B54CC62-DBB4-4E18-B584-35D019C78E69}" srcOrd="1" destOrd="0" presId="urn:microsoft.com/office/officeart/2005/8/layout/cycle4"/>
    <dgm:cxn modelId="{9DEEED0B-999E-4DCC-9AE5-36AE86E603D9}" type="presParOf" srcId="{5192AA55-E529-485F-BD61-08C5FB746E26}" destId="{0EA2AB74-E1EA-4B56-849D-74564212CDFC}" srcOrd="4" destOrd="0" presId="urn:microsoft.com/office/officeart/2005/8/layout/cycle4"/>
    <dgm:cxn modelId="{9D5415A9-9384-464C-BBE8-9FEBDAB0850E}" type="presParOf" srcId="{5B9A3652-72BB-4531-8EEE-2F10529B1560}" destId="{156AE2D5-7B40-442E-8213-4C91D6387600}" srcOrd="1" destOrd="0" presId="urn:microsoft.com/office/officeart/2005/8/layout/cycle4"/>
    <dgm:cxn modelId="{59E66EC0-D401-4461-BD92-AB1511FF029D}" type="presParOf" srcId="{156AE2D5-7B40-442E-8213-4C91D6387600}" destId="{64176AC6-997C-4B11-B122-CD93932106D4}" srcOrd="0" destOrd="0" presId="urn:microsoft.com/office/officeart/2005/8/layout/cycle4"/>
    <dgm:cxn modelId="{C0038579-C2E3-4483-9257-04D50EE3F809}" type="presParOf" srcId="{156AE2D5-7B40-442E-8213-4C91D6387600}" destId="{0D854D9F-C935-4471-8090-385ACD73DB45}" srcOrd="1" destOrd="0" presId="urn:microsoft.com/office/officeart/2005/8/layout/cycle4"/>
    <dgm:cxn modelId="{DBBD612B-B508-4263-9EB5-546CD841DCB4}" type="presParOf" srcId="{156AE2D5-7B40-442E-8213-4C91D6387600}" destId="{E3338022-51BA-4FA4-94D8-7B8ECEE40CD5}" srcOrd="2" destOrd="0" presId="urn:microsoft.com/office/officeart/2005/8/layout/cycle4"/>
    <dgm:cxn modelId="{F16AAB67-70D6-4C8F-AE19-E9779BA2D9E1}" type="presParOf" srcId="{156AE2D5-7B40-442E-8213-4C91D6387600}" destId="{56923211-9631-46D0-8E52-CC0257895D25}" srcOrd="3" destOrd="0" presId="urn:microsoft.com/office/officeart/2005/8/layout/cycle4"/>
    <dgm:cxn modelId="{A4E79DFA-3B93-4526-8345-E175D99A206F}" type="presParOf" srcId="{156AE2D5-7B40-442E-8213-4C91D6387600}" destId="{CEB2B55F-203E-4882-A3AC-BC2294B4F368}" srcOrd="4" destOrd="0" presId="urn:microsoft.com/office/officeart/2005/8/layout/cycle4"/>
    <dgm:cxn modelId="{AE3E8A97-D354-409C-93E8-9076375A3823}" type="presParOf" srcId="{5B9A3652-72BB-4531-8EEE-2F10529B1560}" destId="{96A205BD-378C-490A-8972-4731497B93B3}" srcOrd="2" destOrd="0" presId="urn:microsoft.com/office/officeart/2005/8/layout/cycle4"/>
    <dgm:cxn modelId="{47745AAC-6DEE-4ECE-975B-8A278A5C6918}" type="presParOf" srcId="{5B9A3652-72BB-4531-8EEE-2F10529B1560}" destId="{3D4B460D-7F94-481B-9C7A-21CF2BC7884A}"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8916EC-A070-4567-BC30-E0229C01D95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44F4819-B206-4FC9-986A-F7B2A146E846}">
      <dgm:prSet phldrT="[Text]"/>
      <dgm:spPr/>
      <dgm:t>
        <a:bodyPr/>
        <a:lstStyle/>
        <a:p>
          <a:r>
            <a:rPr lang="en-US" dirty="0"/>
            <a:t>Motivation</a:t>
          </a:r>
        </a:p>
      </dgm:t>
    </dgm:pt>
    <dgm:pt modelId="{8B26C43D-3EBE-43C1-8617-938EF29B9CAD}" type="parTrans" cxnId="{A278ED1F-AADB-4A7F-ACBF-32930D63B2B7}">
      <dgm:prSet/>
      <dgm:spPr/>
      <dgm:t>
        <a:bodyPr/>
        <a:lstStyle/>
        <a:p>
          <a:endParaRPr lang="en-US"/>
        </a:p>
      </dgm:t>
    </dgm:pt>
    <dgm:pt modelId="{B2512E54-E200-48FE-BA47-2203526CC86C}" type="sibTrans" cxnId="{A278ED1F-AADB-4A7F-ACBF-32930D63B2B7}">
      <dgm:prSet/>
      <dgm:spPr/>
      <dgm:t>
        <a:bodyPr/>
        <a:lstStyle/>
        <a:p>
          <a:endParaRPr lang="en-US"/>
        </a:p>
      </dgm:t>
    </dgm:pt>
    <dgm:pt modelId="{493538A8-5833-4B3E-98CD-120A6094BE9F}">
      <dgm:prSet phldrT="[Text]"/>
      <dgm:spPr/>
      <dgm:t>
        <a:bodyPr/>
        <a:lstStyle/>
        <a:p>
          <a:r>
            <a:rPr lang="en-US" dirty="0"/>
            <a:t>Retention</a:t>
          </a:r>
        </a:p>
      </dgm:t>
    </dgm:pt>
    <dgm:pt modelId="{1754B6D8-177B-4A4C-A58A-2B7C0A32C849}" type="parTrans" cxnId="{047CBE2D-E13E-477E-B260-21E59B9D93F0}">
      <dgm:prSet/>
      <dgm:spPr/>
      <dgm:t>
        <a:bodyPr/>
        <a:lstStyle/>
        <a:p>
          <a:endParaRPr lang="en-US"/>
        </a:p>
      </dgm:t>
    </dgm:pt>
    <dgm:pt modelId="{E5F4D8C5-B857-4F4E-BFDC-2D9A506D4972}" type="sibTrans" cxnId="{047CBE2D-E13E-477E-B260-21E59B9D93F0}">
      <dgm:prSet/>
      <dgm:spPr/>
      <dgm:t>
        <a:bodyPr/>
        <a:lstStyle/>
        <a:p>
          <a:endParaRPr lang="en-US"/>
        </a:p>
      </dgm:t>
    </dgm:pt>
    <dgm:pt modelId="{16D206D0-B511-4ED5-AB86-426DDB1DF49C}">
      <dgm:prSet phldrT="[Text]"/>
      <dgm:spPr/>
      <dgm:t>
        <a:bodyPr/>
        <a:lstStyle/>
        <a:p>
          <a:r>
            <a:rPr lang="en-US" dirty="0"/>
            <a:t>Impact</a:t>
          </a:r>
        </a:p>
      </dgm:t>
    </dgm:pt>
    <dgm:pt modelId="{D4965569-135B-4ADE-A498-17D3EBEA79FC}" type="parTrans" cxnId="{FF15914C-F937-4AA1-A349-92BCCAF7F123}">
      <dgm:prSet/>
      <dgm:spPr/>
      <dgm:t>
        <a:bodyPr/>
        <a:lstStyle/>
        <a:p>
          <a:endParaRPr lang="en-US"/>
        </a:p>
      </dgm:t>
    </dgm:pt>
    <dgm:pt modelId="{2B8A62D6-D3C6-4D45-A5AE-E2A86B0E34B0}" type="sibTrans" cxnId="{FF15914C-F937-4AA1-A349-92BCCAF7F123}">
      <dgm:prSet/>
      <dgm:spPr/>
      <dgm:t>
        <a:bodyPr/>
        <a:lstStyle/>
        <a:p>
          <a:endParaRPr lang="en-US"/>
        </a:p>
      </dgm:t>
    </dgm:pt>
    <dgm:pt modelId="{703976C2-3345-4E95-AF06-9E643F8257CD}" type="pres">
      <dgm:prSet presAssocID="{ED8916EC-A070-4567-BC30-E0229C01D954}" presName="Name0" presStyleCnt="0">
        <dgm:presLayoutVars>
          <dgm:chMax val="7"/>
          <dgm:chPref val="7"/>
          <dgm:dir/>
        </dgm:presLayoutVars>
      </dgm:prSet>
      <dgm:spPr/>
    </dgm:pt>
    <dgm:pt modelId="{3004338F-2155-4A7E-BF44-5F86CBB5C53E}" type="pres">
      <dgm:prSet presAssocID="{ED8916EC-A070-4567-BC30-E0229C01D954}" presName="Name1" presStyleCnt="0"/>
      <dgm:spPr/>
    </dgm:pt>
    <dgm:pt modelId="{C2C4C86C-AE5E-4A42-A1AC-ED2B190D9E24}" type="pres">
      <dgm:prSet presAssocID="{ED8916EC-A070-4567-BC30-E0229C01D954}" presName="cycle" presStyleCnt="0"/>
      <dgm:spPr/>
    </dgm:pt>
    <dgm:pt modelId="{D7CCBBD5-BB9D-4A95-88C4-5B34B9E52FDB}" type="pres">
      <dgm:prSet presAssocID="{ED8916EC-A070-4567-BC30-E0229C01D954}" presName="srcNode" presStyleLbl="node1" presStyleIdx="0" presStyleCnt="3"/>
      <dgm:spPr/>
    </dgm:pt>
    <dgm:pt modelId="{B747A5B4-2BBE-4A55-9EDF-7E24DCF85481}" type="pres">
      <dgm:prSet presAssocID="{ED8916EC-A070-4567-BC30-E0229C01D954}" presName="conn" presStyleLbl="parChTrans1D2" presStyleIdx="0" presStyleCnt="1"/>
      <dgm:spPr/>
    </dgm:pt>
    <dgm:pt modelId="{79BA51D2-7533-4B36-A771-19CE1DCF33D5}" type="pres">
      <dgm:prSet presAssocID="{ED8916EC-A070-4567-BC30-E0229C01D954}" presName="extraNode" presStyleLbl="node1" presStyleIdx="0" presStyleCnt="3"/>
      <dgm:spPr/>
    </dgm:pt>
    <dgm:pt modelId="{E67B0415-1FF7-49F4-B2CD-134AA2B5155D}" type="pres">
      <dgm:prSet presAssocID="{ED8916EC-A070-4567-BC30-E0229C01D954}" presName="dstNode" presStyleLbl="node1" presStyleIdx="0" presStyleCnt="3"/>
      <dgm:spPr/>
    </dgm:pt>
    <dgm:pt modelId="{B7930D74-B176-41FB-8BC8-24309471AE28}" type="pres">
      <dgm:prSet presAssocID="{544F4819-B206-4FC9-986A-F7B2A146E846}" presName="text_1" presStyleLbl="node1" presStyleIdx="0" presStyleCnt="3">
        <dgm:presLayoutVars>
          <dgm:bulletEnabled val="1"/>
        </dgm:presLayoutVars>
      </dgm:prSet>
      <dgm:spPr/>
    </dgm:pt>
    <dgm:pt modelId="{3FB56F6D-51BD-4788-B571-107A046B3F34}" type="pres">
      <dgm:prSet presAssocID="{544F4819-B206-4FC9-986A-F7B2A146E846}" presName="accent_1" presStyleCnt="0"/>
      <dgm:spPr/>
    </dgm:pt>
    <dgm:pt modelId="{70008AFA-4B4F-45F4-A88A-7A69898193E5}" type="pres">
      <dgm:prSet presAssocID="{544F4819-B206-4FC9-986A-F7B2A146E846}" presName="accentRepeatNode" presStyleLbl="solidFgAcc1" presStyleIdx="0" presStyleCnt="3"/>
      <dgm:spPr/>
    </dgm:pt>
    <dgm:pt modelId="{F051F3BC-4AB2-4CF7-8AE1-EE68A9B12073}" type="pres">
      <dgm:prSet presAssocID="{493538A8-5833-4B3E-98CD-120A6094BE9F}" presName="text_2" presStyleLbl="node1" presStyleIdx="1" presStyleCnt="3">
        <dgm:presLayoutVars>
          <dgm:bulletEnabled val="1"/>
        </dgm:presLayoutVars>
      </dgm:prSet>
      <dgm:spPr/>
    </dgm:pt>
    <dgm:pt modelId="{D34BF920-047A-448C-B928-A7B5ED9F1379}" type="pres">
      <dgm:prSet presAssocID="{493538A8-5833-4B3E-98CD-120A6094BE9F}" presName="accent_2" presStyleCnt="0"/>
      <dgm:spPr/>
    </dgm:pt>
    <dgm:pt modelId="{FCEA5917-3F54-4BE4-AE15-4B1C5F731DD4}" type="pres">
      <dgm:prSet presAssocID="{493538A8-5833-4B3E-98CD-120A6094BE9F}" presName="accentRepeatNode" presStyleLbl="solidFgAcc1" presStyleIdx="1" presStyleCnt="3"/>
      <dgm:spPr/>
    </dgm:pt>
    <dgm:pt modelId="{D61684F2-EC3C-4E34-B0D9-E88CAF2BF7E1}" type="pres">
      <dgm:prSet presAssocID="{16D206D0-B511-4ED5-AB86-426DDB1DF49C}" presName="text_3" presStyleLbl="node1" presStyleIdx="2" presStyleCnt="3">
        <dgm:presLayoutVars>
          <dgm:bulletEnabled val="1"/>
        </dgm:presLayoutVars>
      </dgm:prSet>
      <dgm:spPr/>
    </dgm:pt>
    <dgm:pt modelId="{DBDE5F00-7D6C-4788-87C9-0578DD580D79}" type="pres">
      <dgm:prSet presAssocID="{16D206D0-B511-4ED5-AB86-426DDB1DF49C}" presName="accent_3" presStyleCnt="0"/>
      <dgm:spPr/>
    </dgm:pt>
    <dgm:pt modelId="{B85C6E8B-3BA8-4464-9370-5DBA9E7AB78B}" type="pres">
      <dgm:prSet presAssocID="{16D206D0-B511-4ED5-AB86-426DDB1DF49C}" presName="accentRepeatNode" presStyleLbl="solidFgAcc1" presStyleIdx="2" presStyleCnt="3"/>
      <dgm:spPr/>
    </dgm:pt>
  </dgm:ptLst>
  <dgm:cxnLst>
    <dgm:cxn modelId="{A278ED1F-AADB-4A7F-ACBF-32930D63B2B7}" srcId="{ED8916EC-A070-4567-BC30-E0229C01D954}" destId="{544F4819-B206-4FC9-986A-F7B2A146E846}" srcOrd="0" destOrd="0" parTransId="{8B26C43D-3EBE-43C1-8617-938EF29B9CAD}" sibTransId="{B2512E54-E200-48FE-BA47-2203526CC86C}"/>
    <dgm:cxn modelId="{BCAF5820-05F5-4979-A13B-84587DF8E399}" type="presOf" srcId="{16D206D0-B511-4ED5-AB86-426DDB1DF49C}" destId="{D61684F2-EC3C-4E34-B0D9-E88CAF2BF7E1}" srcOrd="0" destOrd="0" presId="urn:microsoft.com/office/officeart/2008/layout/VerticalCurvedList"/>
    <dgm:cxn modelId="{A0606228-C2DF-49C7-B358-5611E790877A}" type="presOf" srcId="{544F4819-B206-4FC9-986A-F7B2A146E846}" destId="{B7930D74-B176-41FB-8BC8-24309471AE28}" srcOrd="0" destOrd="0" presId="urn:microsoft.com/office/officeart/2008/layout/VerticalCurvedList"/>
    <dgm:cxn modelId="{047CBE2D-E13E-477E-B260-21E59B9D93F0}" srcId="{ED8916EC-A070-4567-BC30-E0229C01D954}" destId="{493538A8-5833-4B3E-98CD-120A6094BE9F}" srcOrd="1" destOrd="0" parTransId="{1754B6D8-177B-4A4C-A58A-2B7C0A32C849}" sibTransId="{E5F4D8C5-B857-4F4E-BFDC-2D9A506D4972}"/>
    <dgm:cxn modelId="{E611EC46-5EB9-4C6E-B8C2-6AC3077B19CC}" type="presOf" srcId="{493538A8-5833-4B3E-98CD-120A6094BE9F}" destId="{F051F3BC-4AB2-4CF7-8AE1-EE68A9B12073}" srcOrd="0" destOrd="0" presId="urn:microsoft.com/office/officeart/2008/layout/VerticalCurvedList"/>
    <dgm:cxn modelId="{FF15914C-F937-4AA1-A349-92BCCAF7F123}" srcId="{ED8916EC-A070-4567-BC30-E0229C01D954}" destId="{16D206D0-B511-4ED5-AB86-426DDB1DF49C}" srcOrd="2" destOrd="0" parTransId="{D4965569-135B-4ADE-A498-17D3EBEA79FC}" sibTransId="{2B8A62D6-D3C6-4D45-A5AE-E2A86B0E34B0}"/>
    <dgm:cxn modelId="{09B05975-D331-420F-A817-2594DB0BA970}" type="presOf" srcId="{B2512E54-E200-48FE-BA47-2203526CC86C}" destId="{B747A5B4-2BBE-4A55-9EDF-7E24DCF85481}" srcOrd="0" destOrd="0" presId="urn:microsoft.com/office/officeart/2008/layout/VerticalCurvedList"/>
    <dgm:cxn modelId="{750E4957-1A52-40EC-90D0-E9F5AFCB46F3}" type="presOf" srcId="{ED8916EC-A070-4567-BC30-E0229C01D954}" destId="{703976C2-3345-4E95-AF06-9E643F8257CD}" srcOrd="0" destOrd="0" presId="urn:microsoft.com/office/officeart/2008/layout/VerticalCurvedList"/>
    <dgm:cxn modelId="{CB54442F-2AD5-4D08-9DF2-C279401F48A6}" type="presParOf" srcId="{703976C2-3345-4E95-AF06-9E643F8257CD}" destId="{3004338F-2155-4A7E-BF44-5F86CBB5C53E}" srcOrd="0" destOrd="0" presId="urn:microsoft.com/office/officeart/2008/layout/VerticalCurvedList"/>
    <dgm:cxn modelId="{DCD943DB-A00D-44D7-B1CE-048C709262AF}" type="presParOf" srcId="{3004338F-2155-4A7E-BF44-5F86CBB5C53E}" destId="{C2C4C86C-AE5E-4A42-A1AC-ED2B190D9E24}" srcOrd="0" destOrd="0" presId="urn:microsoft.com/office/officeart/2008/layout/VerticalCurvedList"/>
    <dgm:cxn modelId="{5780A32A-D244-4D1D-A60B-C67C034BED12}" type="presParOf" srcId="{C2C4C86C-AE5E-4A42-A1AC-ED2B190D9E24}" destId="{D7CCBBD5-BB9D-4A95-88C4-5B34B9E52FDB}" srcOrd="0" destOrd="0" presId="urn:microsoft.com/office/officeart/2008/layout/VerticalCurvedList"/>
    <dgm:cxn modelId="{9275BF16-D653-49FC-9C86-ECD8CE1B059D}" type="presParOf" srcId="{C2C4C86C-AE5E-4A42-A1AC-ED2B190D9E24}" destId="{B747A5B4-2BBE-4A55-9EDF-7E24DCF85481}" srcOrd="1" destOrd="0" presId="urn:microsoft.com/office/officeart/2008/layout/VerticalCurvedList"/>
    <dgm:cxn modelId="{F6CE9CE3-A024-4155-A340-6BECED3897DC}" type="presParOf" srcId="{C2C4C86C-AE5E-4A42-A1AC-ED2B190D9E24}" destId="{79BA51D2-7533-4B36-A771-19CE1DCF33D5}" srcOrd="2" destOrd="0" presId="urn:microsoft.com/office/officeart/2008/layout/VerticalCurvedList"/>
    <dgm:cxn modelId="{A40E5C91-1790-4ACD-AF3F-8A4B41573749}" type="presParOf" srcId="{C2C4C86C-AE5E-4A42-A1AC-ED2B190D9E24}" destId="{E67B0415-1FF7-49F4-B2CD-134AA2B5155D}" srcOrd="3" destOrd="0" presId="urn:microsoft.com/office/officeart/2008/layout/VerticalCurvedList"/>
    <dgm:cxn modelId="{844DF51D-CF0B-4A00-BE4A-63595355E1EE}" type="presParOf" srcId="{3004338F-2155-4A7E-BF44-5F86CBB5C53E}" destId="{B7930D74-B176-41FB-8BC8-24309471AE28}" srcOrd="1" destOrd="0" presId="urn:microsoft.com/office/officeart/2008/layout/VerticalCurvedList"/>
    <dgm:cxn modelId="{88CB5DFB-14FB-4FE3-A37F-34D226E65B39}" type="presParOf" srcId="{3004338F-2155-4A7E-BF44-5F86CBB5C53E}" destId="{3FB56F6D-51BD-4788-B571-107A046B3F34}" srcOrd="2" destOrd="0" presId="urn:microsoft.com/office/officeart/2008/layout/VerticalCurvedList"/>
    <dgm:cxn modelId="{D7EAED2C-7247-4818-8B05-0D9C66A30F3F}" type="presParOf" srcId="{3FB56F6D-51BD-4788-B571-107A046B3F34}" destId="{70008AFA-4B4F-45F4-A88A-7A69898193E5}" srcOrd="0" destOrd="0" presId="urn:microsoft.com/office/officeart/2008/layout/VerticalCurvedList"/>
    <dgm:cxn modelId="{683DC08E-DD0F-4041-A291-C3C3A112F4B3}" type="presParOf" srcId="{3004338F-2155-4A7E-BF44-5F86CBB5C53E}" destId="{F051F3BC-4AB2-4CF7-8AE1-EE68A9B12073}" srcOrd="3" destOrd="0" presId="urn:microsoft.com/office/officeart/2008/layout/VerticalCurvedList"/>
    <dgm:cxn modelId="{210E5CF4-1C4D-4142-B9C2-A6080C7BC7AF}" type="presParOf" srcId="{3004338F-2155-4A7E-BF44-5F86CBB5C53E}" destId="{D34BF920-047A-448C-B928-A7B5ED9F1379}" srcOrd="4" destOrd="0" presId="urn:microsoft.com/office/officeart/2008/layout/VerticalCurvedList"/>
    <dgm:cxn modelId="{041B664C-2393-4CE5-873B-DB07387552BE}" type="presParOf" srcId="{D34BF920-047A-448C-B928-A7B5ED9F1379}" destId="{FCEA5917-3F54-4BE4-AE15-4B1C5F731DD4}" srcOrd="0" destOrd="0" presId="urn:microsoft.com/office/officeart/2008/layout/VerticalCurvedList"/>
    <dgm:cxn modelId="{51635D82-012F-4BD3-BC54-AA10F7CD0A32}" type="presParOf" srcId="{3004338F-2155-4A7E-BF44-5F86CBB5C53E}" destId="{D61684F2-EC3C-4E34-B0D9-E88CAF2BF7E1}" srcOrd="5" destOrd="0" presId="urn:microsoft.com/office/officeart/2008/layout/VerticalCurvedList"/>
    <dgm:cxn modelId="{11AEEDA5-D46D-4B7B-ADAA-4D2455E1A4DF}" type="presParOf" srcId="{3004338F-2155-4A7E-BF44-5F86CBB5C53E}" destId="{DBDE5F00-7D6C-4788-87C9-0578DD580D79}" srcOrd="6" destOrd="0" presId="urn:microsoft.com/office/officeart/2008/layout/VerticalCurvedList"/>
    <dgm:cxn modelId="{74BE3DB1-D2A4-4723-B85A-3FC28D9A8C37}" type="presParOf" srcId="{DBDE5F00-7D6C-4788-87C9-0578DD580D79}" destId="{B85C6E8B-3BA8-4464-9370-5DBA9E7AB78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8916EC-A070-4567-BC30-E0229C01D95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44F4819-B206-4FC9-986A-F7B2A146E846}">
      <dgm:prSet phldrT="[Text]"/>
      <dgm:spPr/>
      <dgm:t>
        <a:bodyPr/>
        <a:lstStyle/>
        <a:p>
          <a:r>
            <a:rPr lang="en-US" dirty="0"/>
            <a:t>Build awareness</a:t>
          </a:r>
        </a:p>
      </dgm:t>
    </dgm:pt>
    <dgm:pt modelId="{8B26C43D-3EBE-43C1-8617-938EF29B9CAD}" type="parTrans" cxnId="{A278ED1F-AADB-4A7F-ACBF-32930D63B2B7}">
      <dgm:prSet/>
      <dgm:spPr/>
      <dgm:t>
        <a:bodyPr/>
        <a:lstStyle/>
        <a:p>
          <a:endParaRPr lang="en-US"/>
        </a:p>
      </dgm:t>
    </dgm:pt>
    <dgm:pt modelId="{B2512E54-E200-48FE-BA47-2203526CC86C}" type="sibTrans" cxnId="{A278ED1F-AADB-4A7F-ACBF-32930D63B2B7}">
      <dgm:prSet/>
      <dgm:spPr/>
      <dgm:t>
        <a:bodyPr/>
        <a:lstStyle/>
        <a:p>
          <a:endParaRPr lang="en-US"/>
        </a:p>
      </dgm:t>
    </dgm:pt>
    <dgm:pt modelId="{493538A8-5833-4B3E-98CD-120A6094BE9F}">
      <dgm:prSet phldrT="[Text]"/>
      <dgm:spPr/>
      <dgm:t>
        <a:bodyPr/>
        <a:lstStyle/>
        <a:p>
          <a:r>
            <a:rPr lang="en-US" dirty="0"/>
            <a:t>Teach skills</a:t>
          </a:r>
        </a:p>
      </dgm:t>
    </dgm:pt>
    <dgm:pt modelId="{1754B6D8-177B-4A4C-A58A-2B7C0A32C849}" type="parTrans" cxnId="{047CBE2D-E13E-477E-B260-21E59B9D93F0}">
      <dgm:prSet/>
      <dgm:spPr/>
      <dgm:t>
        <a:bodyPr/>
        <a:lstStyle/>
        <a:p>
          <a:endParaRPr lang="en-US"/>
        </a:p>
      </dgm:t>
    </dgm:pt>
    <dgm:pt modelId="{E5F4D8C5-B857-4F4E-BFDC-2D9A506D4972}" type="sibTrans" cxnId="{047CBE2D-E13E-477E-B260-21E59B9D93F0}">
      <dgm:prSet/>
      <dgm:spPr/>
      <dgm:t>
        <a:bodyPr/>
        <a:lstStyle/>
        <a:p>
          <a:endParaRPr lang="en-US"/>
        </a:p>
      </dgm:t>
    </dgm:pt>
    <dgm:pt modelId="{16D206D0-B511-4ED5-AB86-426DDB1DF49C}">
      <dgm:prSet phldrT="[Text]"/>
      <dgm:spPr/>
      <dgm:t>
        <a:bodyPr/>
        <a:lstStyle/>
        <a:p>
          <a:r>
            <a:rPr lang="en-US" i="1" dirty="0"/>
            <a:t>Reinforce skills, change</a:t>
          </a:r>
        </a:p>
      </dgm:t>
    </dgm:pt>
    <dgm:pt modelId="{D4965569-135B-4ADE-A498-17D3EBEA79FC}" type="parTrans" cxnId="{FF15914C-F937-4AA1-A349-92BCCAF7F123}">
      <dgm:prSet/>
      <dgm:spPr/>
      <dgm:t>
        <a:bodyPr/>
        <a:lstStyle/>
        <a:p>
          <a:endParaRPr lang="en-US"/>
        </a:p>
      </dgm:t>
    </dgm:pt>
    <dgm:pt modelId="{2B8A62D6-D3C6-4D45-A5AE-E2A86B0E34B0}" type="sibTrans" cxnId="{FF15914C-F937-4AA1-A349-92BCCAF7F123}">
      <dgm:prSet/>
      <dgm:spPr/>
      <dgm:t>
        <a:bodyPr/>
        <a:lstStyle/>
        <a:p>
          <a:endParaRPr lang="en-US"/>
        </a:p>
      </dgm:t>
    </dgm:pt>
    <dgm:pt modelId="{E6503F0E-FE98-4874-BBAC-5DB8DD2F92D6}">
      <dgm:prSet phldrT="[Text]"/>
      <dgm:spPr/>
      <dgm:t>
        <a:bodyPr/>
        <a:lstStyle/>
        <a:p>
          <a:r>
            <a:rPr lang="en-US" i="1" dirty="0"/>
            <a:t>Celebrate change!</a:t>
          </a:r>
        </a:p>
      </dgm:t>
    </dgm:pt>
    <dgm:pt modelId="{59EBB462-B666-4626-B135-81BB3911FB4C}" type="parTrans" cxnId="{39E25EDE-3719-44DF-8577-1552014347C0}">
      <dgm:prSet/>
      <dgm:spPr/>
      <dgm:t>
        <a:bodyPr/>
        <a:lstStyle/>
        <a:p>
          <a:endParaRPr lang="en-US"/>
        </a:p>
      </dgm:t>
    </dgm:pt>
    <dgm:pt modelId="{6DF23FAA-01AA-4464-A0DC-398219592F23}" type="sibTrans" cxnId="{39E25EDE-3719-44DF-8577-1552014347C0}">
      <dgm:prSet/>
      <dgm:spPr/>
      <dgm:t>
        <a:bodyPr/>
        <a:lstStyle/>
        <a:p>
          <a:endParaRPr lang="en-US"/>
        </a:p>
      </dgm:t>
    </dgm:pt>
    <dgm:pt modelId="{703976C2-3345-4E95-AF06-9E643F8257CD}" type="pres">
      <dgm:prSet presAssocID="{ED8916EC-A070-4567-BC30-E0229C01D954}" presName="Name0" presStyleCnt="0">
        <dgm:presLayoutVars>
          <dgm:chMax val="7"/>
          <dgm:chPref val="7"/>
          <dgm:dir/>
        </dgm:presLayoutVars>
      </dgm:prSet>
      <dgm:spPr/>
    </dgm:pt>
    <dgm:pt modelId="{3004338F-2155-4A7E-BF44-5F86CBB5C53E}" type="pres">
      <dgm:prSet presAssocID="{ED8916EC-A070-4567-BC30-E0229C01D954}" presName="Name1" presStyleCnt="0"/>
      <dgm:spPr/>
    </dgm:pt>
    <dgm:pt modelId="{C2C4C86C-AE5E-4A42-A1AC-ED2B190D9E24}" type="pres">
      <dgm:prSet presAssocID="{ED8916EC-A070-4567-BC30-E0229C01D954}" presName="cycle" presStyleCnt="0"/>
      <dgm:spPr/>
    </dgm:pt>
    <dgm:pt modelId="{D7CCBBD5-BB9D-4A95-88C4-5B34B9E52FDB}" type="pres">
      <dgm:prSet presAssocID="{ED8916EC-A070-4567-BC30-E0229C01D954}" presName="srcNode" presStyleLbl="node1" presStyleIdx="0" presStyleCnt="4"/>
      <dgm:spPr/>
    </dgm:pt>
    <dgm:pt modelId="{B747A5B4-2BBE-4A55-9EDF-7E24DCF85481}" type="pres">
      <dgm:prSet presAssocID="{ED8916EC-A070-4567-BC30-E0229C01D954}" presName="conn" presStyleLbl="parChTrans1D2" presStyleIdx="0" presStyleCnt="1"/>
      <dgm:spPr/>
    </dgm:pt>
    <dgm:pt modelId="{79BA51D2-7533-4B36-A771-19CE1DCF33D5}" type="pres">
      <dgm:prSet presAssocID="{ED8916EC-A070-4567-BC30-E0229C01D954}" presName="extraNode" presStyleLbl="node1" presStyleIdx="0" presStyleCnt="4"/>
      <dgm:spPr/>
    </dgm:pt>
    <dgm:pt modelId="{E67B0415-1FF7-49F4-B2CD-134AA2B5155D}" type="pres">
      <dgm:prSet presAssocID="{ED8916EC-A070-4567-BC30-E0229C01D954}" presName="dstNode" presStyleLbl="node1" presStyleIdx="0" presStyleCnt="4"/>
      <dgm:spPr/>
    </dgm:pt>
    <dgm:pt modelId="{B7930D74-B176-41FB-8BC8-24309471AE28}" type="pres">
      <dgm:prSet presAssocID="{544F4819-B206-4FC9-986A-F7B2A146E846}" presName="text_1" presStyleLbl="node1" presStyleIdx="0" presStyleCnt="4">
        <dgm:presLayoutVars>
          <dgm:bulletEnabled val="1"/>
        </dgm:presLayoutVars>
      </dgm:prSet>
      <dgm:spPr/>
    </dgm:pt>
    <dgm:pt modelId="{3FB56F6D-51BD-4788-B571-107A046B3F34}" type="pres">
      <dgm:prSet presAssocID="{544F4819-B206-4FC9-986A-F7B2A146E846}" presName="accent_1" presStyleCnt="0"/>
      <dgm:spPr/>
    </dgm:pt>
    <dgm:pt modelId="{70008AFA-4B4F-45F4-A88A-7A69898193E5}" type="pres">
      <dgm:prSet presAssocID="{544F4819-B206-4FC9-986A-F7B2A146E846}" presName="accentRepeatNode" presStyleLbl="solidFgAcc1" presStyleIdx="0" presStyleCnt="4"/>
      <dgm:spPr/>
    </dgm:pt>
    <dgm:pt modelId="{F051F3BC-4AB2-4CF7-8AE1-EE68A9B12073}" type="pres">
      <dgm:prSet presAssocID="{493538A8-5833-4B3E-98CD-120A6094BE9F}" presName="text_2" presStyleLbl="node1" presStyleIdx="1" presStyleCnt="4">
        <dgm:presLayoutVars>
          <dgm:bulletEnabled val="1"/>
        </dgm:presLayoutVars>
      </dgm:prSet>
      <dgm:spPr/>
    </dgm:pt>
    <dgm:pt modelId="{D34BF920-047A-448C-B928-A7B5ED9F1379}" type="pres">
      <dgm:prSet presAssocID="{493538A8-5833-4B3E-98CD-120A6094BE9F}" presName="accent_2" presStyleCnt="0"/>
      <dgm:spPr/>
    </dgm:pt>
    <dgm:pt modelId="{FCEA5917-3F54-4BE4-AE15-4B1C5F731DD4}" type="pres">
      <dgm:prSet presAssocID="{493538A8-5833-4B3E-98CD-120A6094BE9F}" presName="accentRepeatNode" presStyleLbl="solidFgAcc1" presStyleIdx="1" presStyleCnt="4"/>
      <dgm:spPr/>
    </dgm:pt>
    <dgm:pt modelId="{D61684F2-EC3C-4E34-B0D9-E88CAF2BF7E1}" type="pres">
      <dgm:prSet presAssocID="{16D206D0-B511-4ED5-AB86-426DDB1DF49C}" presName="text_3" presStyleLbl="node1" presStyleIdx="2" presStyleCnt="4">
        <dgm:presLayoutVars>
          <dgm:bulletEnabled val="1"/>
        </dgm:presLayoutVars>
      </dgm:prSet>
      <dgm:spPr/>
    </dgm:pt>
    <dgm:pt modelId="{DBDE5F00-7D6C-4788-87C9-0578DD580D79}" type="pres">
      <dgm:prSet presAssocID="{16D206D0-B511-4ED5-AB86-426DDB1DF49C}" presName="accent_3" presStyleCnt="0"/>
      <dgm:spPr/>
    </dgm:pt>
    <dgm:pt modelId="{B85C6E8B-3BA8-4464-9370-5DBA9E7AB78B}" type="pres">
      <dgm:prSet presAssocID="{16D206D0-B511-4ED5-AB86-426DDB1DF49C}" presName="accentRepeatNode" presStyleLbl="solidFgAcc1" presStyleIdx="2" presStyleCnt="4"/>
      <dgm:spPr/>
    </dgm:pt>
    <dgm:pt modelId="{6C90DB63-076B-4C56-87E7-7785D4D16F0A}" type="pres">
      <dgm:prSet presAssocID="{E6503F0E-FE98-4874-BBAC-5DB8DD2F92D6}" presName="text_4" presStyleLbl="node1" presStyleIdx="3" presStyleCnt="4">
        <dgm:presLayoutVars>
          <dgm:bulletEnabled val="1"/>
        </dgm:presLayoutVars>
      </dgm:prSet>
      <dgm:spPr/>
    </dgm:pt>
    <dgm:pt modelId="{F240E386-DB12-495B-8387-32C737A5D8DA}" type="pres">
      <dgm:prSet presAssocID="{E6503F0E-FE98-4874-BBAC-5DB8DD2F92D6}" presName="accent_4" presStyleCnt="0"/>
      <dgm:spPr/>
    </dgm:pt>
    <dgm:pt modelId="{EFA08962-216D-4870-A982-2FDDF76D27CA}" type="pres">
      <dgm:prSet presAssocID="{E6503F0E-FE98-4874-BBAC-5DB8DD2F92D6}" presName="accentRepeatNode" presStyleLbl="solidFgAcc1" presStyleIdx="3" presStyleCnt="4"/>
      <dgm:spPr/>
    </dgm:pt>
  </dgm:ptLst>
  <dgm:cxnLst>
    <dgm:cxn modelId="{A278ED1F-AADB-4A7F-ACBF-32930D63B2B7}" srcId="{ED8916EC-A070-4567-BC30-E0229C01D954}" destId="{544F4819-B206-4FC9-986A-F7B2A146E846}" srcOrd="0" destOrd="0" parTransId="{8B26C43D-3EBE-43C1-8617-938EF29B9CAD}" sibTransId="{B2512E54-E200-48FE-BA47-2203526CC86C}"/>
    <dgm:cxn modelId="{BCAF5820-05F5-4979-A13B-84587DF8E399}" type="presOf" srcId="{16D206D0-B511-4ED5-AB86-426DDB1DF49C}" destId="{D61684F2-EC3C-4E34-B0D9-E88CAF2BF7E1}" srcOrd="0" destOrd="0" presId="urn:microsoft.com/office/officeart/2008/layout/VerticalCurvedList"/>
    <dgm:cxn modelId="{A0606228-C2DF-49C7-B358-5611E790877A}" type="presOf" srcId="{544F4819-B206-4FC9-986A-F7B2A146E846}" destId="{B7930D74-B176-41FB-8BC8-24309471AE28}" srcOrd="0" destOrd="0" presId="urn:microsoft.com/office/officeart/2008/layout/VerticalCurvedList"/>
    <dgm:cxn modelId="{047CBE2D-E13E-477E-B260-21E59B9D93F0}" srcId="{ED8916EC-A070-4567-BC30-E0229C01D954}" destId="{493538A8-5833-4B3E-98CD-120A6094BE9F}" srcOrd="1" destOrd="0" parTransId="{1754B6D8-177B-4A4C-A58A-2B7C0A32C849}" sibTransId="{E5F4D8C5-B857-4F4E-BFDC-2D9A506D4972}"/>
    <dgm:cxn modelId="{E611EC46-5EB9-4C6E-B8C2-6AC3077B19CC}" type="presOf" srcId="{493538A8-5833-4B3E-98CD-120A6094BE9F}" destId="{F051F3BC-4AB2-4CF7-8AE1-EE68A9B12073}" srcOrd="0" destOrd="0" presId="urn:microsoft.com/office/officeart/2008/layout/VerticalCurvedList"/>
    <dgm:cxn modelId="{FF15914C-F937-4AA1-A349-92BCCAF7F123}" srcId="{ED8916EC-A070-4567-BC30-E0229C01D954}" destId="{16D206D0-B511-4ED5-AB86-426DDB1DF49C}" srcOrd="2" destOrd="0" parTransId="{D4965569-135B-4ADE-A498-17D3EBEA79FC}" sibTransId="{2B8A62D6-D3C6-4D45-A5AE-E2A86B0E34B0}"/>
    <dgm:cxn modelId="{09B05975-D331-420F-A817-2594DB0BA970}" type="presOf" srcId="{B2512E54-E200-48FE-BA47-2203526CC86C}" destId="{B747A5B4-2BBE-4A55-9EDF-7E24DCF85481}" srcOrd="0" destOrd="0" presId="urn:microsoft.com/office/officeart/2008/layout/VerticalCurvedList"/>
    <dgm:cxn modelId="{750E4957-1A52-40EC-90D0-E9F5AFCB46F3}" type="presOf" srcId="{ED8916EC-A070-4567-BC30-E0229C01D954}" destId="{703976C2-3345-4E95-AF06-9E643F8257CD}" srcOrd="0" destOrd="0" presId="urn:microsoft.com/office/officeart/2008/layout/VerticalCurvedList"/>
    <dgm:cxn modelId="{E398AFA3-3C61-43DE-897D-A84BAD8A391C}" type="presOf" srcId="{E6503F0E-FE98-4874-BBAC-5DB8DD2F92D6}" destId="{6C90DB63-076B-4C56-87E7-7785D4D16F0A}" srcOrd="0" destOrd="0" presId="urn:microsoft.com/office/officeart/2008/layout/VerticalCurvedList"/>
    <dgm:cxn modelId="{39E25EDE-3719-44DF-8577-1552014347C0}" srcId="{ED8916EC-A070-4567-BC30-E0229C01D954}" destId="{E6503F0E-FE98-4874-BBAC-5DB8DD2F92D6}" srcOrd="3" destOrd="0" parTransId="{59EBB462-B666-4626-B135-81BB3911FB4C}" sibTransId="{6DF23FAA-01AA-4464-A0DC-398219592F23}"/>
    <dgm:cxn modelId="{CB54442F-2AD5-4D08-9DF2-C279401F48A6}" type="presParOf" srcId="{703976C2-3345-4E95-AF06-9E643F8257CD}" destId="{3004338F-2155-4A7E-BF44-5F86CBB5C53E}" srcOrd="0" destOrd="0" presId="urn:microsoft.com/office/officeart/2008/layout/VerticalCurvedList"/>
    <dgm:cxn modelId="{DCD943DB-A00D-44D7-B1CE-048C709262AF}" type="presParOf" srcId="{3004338F-2155-4A7E-BF44-5F86CBB5C53E}" destId="{C2C4C86C-AE5E-4A42-A1AC-ED2B190D9E24}" srcOrd="0" destOrd="0" presId="urn:microsoft.com/office/officeart/2008/layout/VerticalCurvedList"/>
    <dgm:cxn modelId="{5780A32A-D244-4D1D-A60B-C67C034BED12}" type="presParOf" srcId="{C2C4C86C-AE5E-4A42-A1AC-ED2B190D9E24}" destId="{D7CCBBD5-BB9D-4A95-88C4-5B34B9E52FDB}" srcOrd="0" destOrd="0" presId="urn:microsoft.com/office/officeart/2008/layout/VerticalCurvedList"/>
    <dgm:cxn modelId="{9275BF16-D653-49FC-9C86-ECD8CE1B059D}" type="presParOf" srcId="{C2C4C86C-AE5E-4A42-A1AC-ED2B190D9E24}" destId="{B747A5B4-2BBE-4A55-9EDF-7E24DCF85481}" srcOrd="1" destOrd="0" presId="urn:microsoft.com/office/officeart/2008/layout/VerticalCurvedList"/>
    <dgm:cxn modelId="{F6CE9CE3-A024-4155-A340-6BECED3897DC}" type="presParOf" srcId="{C2C4C86C-AE5E-4A42-A1AC-ED2B190D9E24}" destId="{79BA51D2-7533-4B36-A771-19CE1DCF33D5}" srcOrd="2" destOrd="0" presId="urn:microsoft.com/office/officeart/2008/layout/VerticalCurvedList"/>
    <dgm:cxn modelId="{A40E5C91-1790-4ACD-AF3F-8A4B41573749}" type="presParOf" srcId="{C2C4C86C-AE5E-4A42-A1AC-ED2B190D9E24}" destId="{E67B0415-1FF7-49F4-B2CD-134AA2B5155D}" srcOrd="3" destOrd="0" presId="urn:microsoft.com/office/officeart/2008/layout/VerticalCurvedList"/>
    <dgm:cxn modelId="{844DF51D-CF0B-4A00-BE4A-63595355E1EE}" type="presParOf" srcId="{3004338F-2155-4A7E-BF44-5F86CBB5C53E}" destId="{B7930D74-B176-41FB-8BC8-24309471AE28}" srcOrd="1" destOrd="0" presId="urn:microsoft.com/office/officeart/2008/layout/VerticalCurvedList"/>
    <dgm:cxn modelId="{88CB5DFB-14FB-4FE3-A37F-34D226E65B39}" type="presParOf" srcId="{3004338F-2155-4A7E-BF44-5F86CBB5C53E}" destId="{3FB56F6D-51BD-4788-B571-107A046B3F34}" srcOrd="2" destOrd="0" presId="urn:microsoft.com/office/officeart/2008/layout/VerticalCurvedList"/>
    <dgm:cxn modelId="{D7EAED2C-7247-4818-8B05-0D9C66A30F3F}" type="presParOf" srcId="{3FB56F6D-51BD-4788-B571-107A046B3F34}" destId="{70008AFA-4B4F-45F4-A88A-7A69898193E5}" srcOrd="0" destOrd="0" presId="urn:microsoft.com/office/officeart/2008/layout/VerticalCurvedList"/>
    <dgm:cxn modelId="{683DC08E-DD0F-4041-A291-C3C3A112F4B3}" type="presParOf" srcId="{3004338F-2155-4A7E-BF44-5F86CBB5C53E}" destId="{F051F3BC-4AB2-4CF7-8AE1-EE68A9B12073}" srcOrd="3" destOrd="0" presId="urn:microsoft.com/office/officeart/2008/layout/VerticalCurvedList"/>
    <dgm:cxn modelId="{210E5CF4-1C4D-4142-B9C2-A6080C7BC7AF}" type="presParOf" srcId="{3004338F-2155-4A7E-BF44-5F86CBB5C53E}" destId="{D34BF920-047A-448C-B928-A7B5ED9F1379}" srcOrd="4" destOrd="0" presId="urn:microsoft.com/office/officeart/2008/layout/VerticalCurvedList"/>
    <dgm:cxn modelId="{041B664C-2393-4CE5-873B-DB07387552BE}" type="presParOf" srcId="{D34BF920-047A-448C-B928-A7B5ED9F1379}" destId="{FCEA5917-3F54-4BE4-AE15-4B1C5F731DD4}" srcOrd="0" destOrd="0" presId="urn:microsoft.com/office/officeart/2008/layout/VerticalCurvedList"/>
    <dgm:cxn modelId="{51635D82-012F-4BD3-BC54-AA10F7CD0A32}" type="presParOf" srcId="{3004338F-2155-4A7E-BF44-5F86CBB5C53E}" destId="{D61684F2-EC3C-4E34-B0D9-E88CAF2BF7E1}" srcOrd="5" destOrd="0" presId="urn:microsoft.com/office/officeart/2008/layout/VerticalCurvedList"/>
    <dgm:cxn modelId="{11AEEDA5-D46D-4B7B-ADAA-4D2455E1A4DF}" type="presParOf" srcId="{3004338F-2155-4A7E-BF44-5F86CBB5C53E}" destId="{DBDE5F00-7D6C-4788-87C9-0578DD580D79}" srcOrd="6" destOrd="0" presId="urn:microsoft.com/office/officeart/2008/layout/VerticalCurvedList"/>
    <dgm:cxn modelId="{74BE3DB1-D2A4-4723-B85A-3FC28D9A8C37}" type="presParOf" srcId="{DBDE5F00-7D6C-4788-87C9-0578DD580D79}" destId="{B85C6E8B-3BA8-4464-9370-5DBA9E7AB78B}" srcOrd="0" destOrd="0" presId="urn:microsoft.com/office/officeart/2008/layout/VerticalCurvedList"/>
    <dgm:cxn modelId="{9E85C8EA-C1CC-4DBF-8C99-BE50A4D67D24}" type="presParOf" srcId="{3004338F-2155-4A7E-BF44-5F86CBB5C53E}" destId="{6C90DB63-076B-4C56-87E7-7785D4D16F0A}" srcOrd="7" destOrd="0" presId="urn:microsoft.com/office/officeart/2008/layout/VerticalCurvedList"/>
    <dgm:cxn modelId="{2B02DFB3-4CA3-401B-BF5A-6ABE60EECB0C}" type="presParOf" srcId="{3004338F-2155-4A7E-BF44-5F86CBB5C53E}" destId="{F240E386-DB12-495B-8387-32C737A5D8DA}" srcOrd="8" destOrd="0" presId="urn:microsoft.com/office/officeart/2008/layout/VerticalCurvedList"/>
    <dgm:cxn modelId="{2C73EE31-F02E-43F7-AB75-DA41A116D06B}" type="presParOf" srcId="{F240E386-DB12-495B-8387-32C737A5D8DA}" destId="{EFA08962-216D-4870-A982-2FDDF76D27C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4FCB-91C0-4360-A213-7C1A74772D53}">
      <dsp:nvSpPr>
        <dsp:cNvPr id="0" name=""/>
        <dsp:cNvSpPr/>
      </dsp:nvSpPr>
      <dsp:spPr>
        <a:xfrm>
          <a:off x="6032248" y="2808432"/>
          <a:ext cx="2730751" cy="284136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dsp:txBody>
      <dsp:txXfrm>
        <a:off x="6907461" y="3574760"/>
        <a:ext cx="1799551" cy="2019046"/>
      </dsp:txXfrm>
    </dsp:sp>
    <dsp:sp modelId="{96D7285F-74C0-4879-B29D-7F75F7C10777}">
      <dsp:nvSpPr>
        <dsp:cNvPr id="0" name=""/>
        <dsp:cNvSpPr/>
      </dsp:nvSpPr>
      <dsp:spPr>
        <a:xfrm>
          <a:off x="49601" y="2777565"/>
          <a:ext cx="2730751" cy="289892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dsp:txBody>
      <dsp:txXfrm>
        <a:off x="105588" y="3558282"/>
        <a:ext cx="1799551" cy="2062216"/>
      </dsp:txXfrm>
    </dsp:sp>
    <dsp:sp modelId="{34D642A8-547A-4ED1-8AEF-477D1D696522}">
      <dsp:nvSpPr>
        <dsp:cNvPr id="0" name=""/>
        <dsp:cNvSpPr/>
      </dsp:nvSpPr>
      <dsp:spPr>
        <a:xfrm>
          <a:off x="5907770" y="8"/>
          <a:ext cx="2730751" cy="24550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  Experiential</a:t>
          </a:r>
        </a:p>
        <a:p>
          <a:pPr marL="228600" lvl="1" indent="-228600" algn="l" defTabSz="889000">
            <a:lnSpc>
              <a:spcPct val="90000"/>
            </a:lnSpc>
            <a:spcBef>
              <a:spcPct val="0"/>
            </a:spcBef>
            <a:spcAft>
              <a:spcPct val="15000"/>
            </a:spcAft>
            <a:buChar char="•"/>
          </a:pPr>
          <a:r>
            <a:rPr lang="en-US" sz="2000" kern="1200" dirty="0"/>
            <a:t>  Kinesthetic</a:t>
          </a:r>
        </a:p>
        <a:p>
          <a:pPr marL="228600" lvl="1" indent="-228600" algn="l" defTabSz="889000">
            <a:lnSpc>
              <a:spcPct val="90000"/>
            </a:lnSpc>
            <a:spcBef>
              <a:spcPct val="0"/>
            </a:spcBef>
            <a:spcAft>
              <a:spcPct val="15000"/>
            </a:spcAft>
            <a:buChar char="•"/>
          </a:pPr>
          <a:r>
            <a:rPr lang="en-US" sz="2000" kern="1200" dirty="0"/>
            <a:t>  Multiple intelligences</a:t>
          </a:r>
        </a:p>
      </dsp:txBody>
      <dsp:txXfrm>
        <a:off x="6780925" y="53938"/>
        <a:ext cx="1803665" cy="1733440"/>
      </dsp:txXfrm>
    </dsp:sp>
    <dsp:sp modelId="{F6F64368-EE20-4160-BCD0-9F258AF6FC9C}">
      <dsp:nvSpPr>
        <dsp:cNvPr id="0" name=""/>
        <dsp:cNvSpPr/>
      </dsp:nvSpPr>
      <dsp:spPr>
        <a:xfrm>
          <a:off x="160934" y="46469"/>
          <a:ext cx="2730751" cy="23157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  Self led</a:t>
          </a:r>
        </a:p>
        <a:p>
          <a:pPr marL="228600" lvl="1" indent="-228600" algn="l" defTabSz="889000">
            <a:lnSpc>
              <a:spcPct val="90000"/>
            </a:lnSpc>
            <a:spcBef>
              <a:spcPct val="0"/>
            </a:spcBef>
            <a:spcAft>
              <a:spcPct val="15000"/>
            </a:spcAft>
            <a:buChar char="•"/>
          </a:pPr>
          <a:r>
            <a:rPr lang="en-US" sz="2000" kern="1200" dirty="0"/>
            <a:t>  Highly applied</a:t>
          </a:r>
        </a:p>
        <a:p>
          <a:pPr marL="228600" lvl="1" indent="-228600" algn="l" defTabSz="889000">
            <a:lnSpc>
              <a:spcPct val="90000"/>
            </a:lnSpc>
            <a:spcBef>
              <a:spcPct val="0"/>
            </a:spcBef>
            <a:spcAft>
              <a:spcPct val="15000"/>
            </a:spcAft>
            <a:buChar char="•"/>
          </a:pPr>
          <a:r>
            <a:rPr lang="en-US" sz="2000" kern="1200" dirty="0"/>
            <a:t>  Draws on their existing knowledge</a:t>
          </a:r>
        </a:p>
      </dsp:txBody>
      <dsp:txXfrm>
        <a:off x="211803" y="97338"/>
        <a:ext cx="1809787" cy="1635059"/>
      </dsp:txXfrm>
    </dsp:sp>
    <dsp:sp modelId="{64176AC6-997C-4B11-B122-CD93932106D4}">
      <dsp:nvSpPr>
        <dsp:cNvPr id="0" name=""/>
        <dsp:cNvSpPr/>
      </dsp:nvSpPr>
      <dsp:spPr>
        <a:xfrm>
          <a:off x="1932668" y="370568"/>
          <a:ext cx="2393553" cy="2393553"/>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Facilitated Adult Learning</a:t>
          </a:r>
        </a:p>
      </dsp:txBody>
      <dsp:txXfrm>
        <a:off x="2633723" y="1071623"/>
        <a:ext cx="1692498" cy="1692498"/>
      </dsp:txXfrm>
    </dsp:sp>
    <dsp:sp modelId="{0D854D9F-C935-4471-8090-385ACD73DB45}">
      <dsp:nvSpPr>
        <dsp:cNvPr id="0" name=""/>
        <dsp:cNvSpPr/>
      </dsp:nvSpPr>
      <dsp:spPr>
        <a:xfrm rot="5400000">
          <a:off x="4436778" y="370568"/>
          <a:ext cx="2393553" cy="2393553"/>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Learning</a:t>
          </a:r>
        </a:p>
        <a:p>
          <a:pPr marL="0" lvl="0" indent="0" algn="ctr" defTabSz="1244600">
            <a:lnSpc>
              <a:spcPct val="90000"/>
            </a:lnSpc>
            <a:spcBef>
              <a:spcPct val="0"/>
            </a:spcBef>
            <a:spcAft>
              <a:spcPct val="35000"/>
            </a:spcAft>
            <a:buNone/>
          </a:pPr>
          <a:r>
            <a:rPr lang="en-US" sz="2800" kern="1200" dirty="0"/>
            <a:t>Styles</a:t>
          </a:r>
        </a:p>
      </dsp:txBody>
      <dsp:txXfrm rot="-5400000">
        <a:off x="4436778" y="1071623"/>
        <a:ext cx="1692498" cy="1692498"/>
      </dsp:txXfrm>
    </dsp:sp>
    <dsp:sp modelId="{E3338022-51BA-4FA4-94D8-7B8ECEE40CD5}">
      <dsp:nvSpPr>
        <dsp:cNvPr id="0" name=""/>
        <dsp:cNvSpPr/>
      </dsp:nvSpPr>
      <dsp:spPr>
        <a:xfrm rot="10800000">
          <a:off x="4436778" y="2874678"/>
          <a:ext cx="2393553" cy="2393553"/>
        </a:xfrm>
        <a:prstGeom prst="pieWedg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marL="0" lvl="0" indent="0" algn="ctr" defTabSz="2667000">
            <a:lnSpc>
              <a:spcPct val="90000"/>
            </a:lnSpc>
            <a:spcBef>
              <a:spcPct val="0"/>
            </a:spcBef>
            <a:spcAft>
              <a:spcPct val="35000"/>
            </a:spcAft>
            <a:buNone/>
          </a:pPr>
          <a:r>
            <a:rPr lang="en-US" sz="6000" kern="1200" dirty="0"/>
            <a:t>      </a:t>
          </a:r>
        </a:p>
      </dsp:txBody>
      <dsp:txXfrm rot="10800000">
        <a:off x="4436778" y="2874678"/>
        <a:ext cx="1692498" cy="1692498"/>
      </dsp:txXfrm>
    </dsp:sp>
    <dsp:sp modelId="{56923211-9631-46D0-8E52-CC0257895D25}">
      <dsp:nvSpPr>
        <dsp:cNvPr id="0" name=""/>
        <dsp:cNvSpPr/>
      </dsp:nvSpPr>
      <dsp:spPr>
        <a:xfrm rot="16200000">
          <a:off x="1932668" y="2874678"/>
          <a:ext cx="2393553" cy="2393553"/>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Habit Change</a:t>
          </a:r>
        </a:p>
      </dsp:txBody>
      <dsp:txXfrm rot="5400000">
        <a:off x="2633723" y="2874678"/>
        <a:ext cx="1692498" cy="1692498"/>
      </dsp:txXfrm>
    </dsp:sp>
    <dsp:sp modelId="{96A205BD-378C-490A-8972-4731497B93B3}">
      <dsp:nvSpPr>
        <dsp:cNvPr id="0" name=""/>
        <dsp:cNvSpPr/>
      </dsp:nvSpPr>
      <dsp:spPr>
        <a:xfrm>
          <a:off x="8348414" y="4196303"/>
          <a:ext cx="829171" cy="898273"/>
        </a:xfrm>
        <a:prstGeom prst="circular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D4B460D-7F94-481B-9C7A-21CF2BC7884A}">
      <dsp:nvSpPr>
        <dsp:cNvPr id="0" name=""/>
        <dsp:cNvSpPr/>
      </dsp:nvSpPr>
      <dsp:spPr>
        <a:xfrm rot="10800000">
          <a:off x="8349794" y="4788693"/>
          <a:ext cx="826411" cy="718618"/>
        </a:xfrm>
        <a:prstGeom prst="circular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7A5B4-2BBE-4A55-9EDF-7E24DCF85481}">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930D74-B176-41FB-8BC8-24309471AE28}">
      <dsp:nvSpPr>
        <dsp:cNvPr id="0" name=""/>
        <dsp:cNvSpPr/>
      </dsp:nvSpPr>
      <dsp:spPr>
        <a:xfrm>
          <a:off x="564979" y="406400"/>
          <a:ext cx="5475833"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06680" rIns="106680" bIns="106680" numCol="1" spcCol="1270" anchor="ctr" anchorCtr="0">
          <a:noAutofit/>
        </a:bodyPr>
        <a:lstStyle/>
        <a:p>
          <a:pPr marL="0" lvl="0" indent="0" algn="l" defTabSz="1866900">
            <a:lnSpc>
              <a:spcPct val="90000"/>
            </a:lnSpc>
            <a:spcBef>
              <a:spcPct val="0"/>
            </a:spcBef>
            <a:spcAft>
              <a:spcPct val="35000"/>
            </a:spcAft>
            <a:buNone/>
          </a:pPr>
          <a:r>
            <a:rPr lang="en-US" sz="4200" kern="1200" dirty="0"/>
            <a:t>Motivation</a:t>
          </a:r>
        </a:p>
      </dsp:txBody>
      <dsp:txXfrm>
        <a:off x="564979" y="406400"/>
        <a:ext cx="5475833" cy="812800"/>
      </dsp:txXfrm>
    </dsp:sp>
    <dsp:sp modelId="{70008AFA-4B4F-45F4-A88A-7A69898193E5}">
      <dsp:nvSpPr>
        <dsp:cNvPr id="0" name=""/>
        <dsp:cNvSpPr/>
      </dsp:nvSpPr>
      <dsp:spPr>
        <a:xfrm>
          <a:off x="56979" y="304800"/>
          <a:ext cx="1016000" cy="1016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51F3BC-4AB2-4CF7-8AE1-EE68A9B12073}">
      <dsp:nvSpPr>
        <dsp:cNvPr id="0" name=""/>
        <dsp:cNvSpPr/>
      </dsp:nvSpPr>
      <dsp:spPr>
        <a:xfrm>
          <a:off x="860432" y="1625599"/>
          <a:ext cx="5180380"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06680" rIns="106680" bIns="106680" numCol="1" spcCol="1270" anchor="ctr" anchorCtr="0">
          <a:noAutofit/>
        </a:bodyPr>
        <a:lstStyle/>
        <a:p>
          <a:pPr marL="0" lvl="0" indent="0" algn="l" defTabSz="1866900">
            <a:lnSpc>
              <a:spcPct val="90000"/>
            </a:lnSpc>
            <a:spcBef>
              <a:spcPct val="0"/>
            </a:spcBef>
            <a:spcAft>
              <a:spcPct val="35000"/>
            </a:spcAft>
            <a:buNone/>
          </a:pPr>
          <a:r>
            <a:rPr lang="en-US" sz="4200" kern="1200" dirty="0"/>
            <a:t>Retention</a:t>
          </a:r>
        </a:p>
      </dsp:txBody>
      <dsp:txXfrm>
        <a:off x="860432" y="1625599"/>
        <a:ext cx="5180380" cy="812800"/>
      </dsp:txXfrm>
    </dsp:sp>
    <dsp:sp modelId="{FCEA5917-3F54-4BE4-AE15-4B1C5F731DD4}">
      <dsp:nvSpPr>
        <dsp:cNvPr id="0" name=""/>
        <dsp:cNvSpPr/>
      </dsp:nvSpPr>
      <dsp:spPr>
        <a:xfrm>
          <a:off x="352432" y="1523999"/>
          <a:ext cx="1016000" cy="1016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1684F2-EC3C-4E34-B0D9-E88CAF2BF7E1}">
      <dsp:nvSpPr>
        <dsp:cNvPr id="0" name=""/>
        <dsp:cNvSpPr/>
      </dsp:nvSpPr>
      <dsp:spPr>
        <a:xfrm>
          <a:off x="564979" y="2844800"/>
          <a:ext cx="5475833"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06680" rIns="106680" bIns="106680" numCol="1" spcCol="1270" anchor="ctr" anchorCtr="0">
          <a:noAutofit/>
        </a:bodyPr>
        <a:lstStyle/>
        <a:p>
          <a:pPr marL="0" lvl="0" indent="0" algn="l" defTabSz="1866900">
            <a:lnSpc>
              <a:spcPct val="90000"/>
            </a:lnSpc>
            <a:spcBef>
              <a:spcPct val="0"/>
            </a:spcBef>
            <a:spcAft>
              <a:spcPct val="35000"/>
            </a:spcAft>
            <a:buNone/>
          </a:pPr>
          <a:r>
            <a:rPr lang="en-US" sz="4200" kern="1200" dirty="0"/>
            <a:t>Impact</a:t>
          </a:r>
        </a:p>
      </dsp:txBody>
      <dsp:txXfrm>
        <a:off x="564979" y="2844800"/>
        <a:ext cx="5475833" cy="812800"/>
      </dsp:txXfrm>
    </dsp:sp>
    <dsp:sp modelId="{B85C6E8B-3BA8-4464-9370-5DBA9E7AB78B}">
      <dsp:nvSpPr>
        <dsp:cNvPr id="0" name=""/>
        <dsp:cNvSpPr/>
      </dsp:nvSpPr>
      <dsp:spPr>
        <a:xfrm>
          <a:off x="56979" y="2743200"/>
          <a:ext cx="1016000" cy="1016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7A5B4-2BBE-4A55-9EDF-7E24DCF85481}">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930D74-B176-41FB-8BC8-24309471AE28}">
      <dsp:nvSpPr>
        <dsp:cNvPr id="0" name=""/>
        <dsp:cNvSpPr/>
      </dsp:nvSpPr>
      <dsp:spPr>
        <a:xfrm>
          <a:off x="460128" y="312440"/>
          <a:ext cx="5580684" cy="625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Build awareness</a:t>
          </a:r>
        </a:p>
      </dsp:txBody>
      <dsp:txXfrm>
        <a:off x="460128" y="312440"/>
        <a:ext cx="5580684" cy="625205"/>
      </dsp:txXfrm>
    </dsp:sp>
    <dsp:sp modelId="{70008AFA-4B4F-45F4-A88A-7A69898193E5}">
      <dsp:nvSpPr>
        <dsp:cNvPr id="0" name=""/>
        <dsp:cNvSpPr/>
      </dsp:nvSpPr>
      <dsp:spPr>
        <a:xfrm>
          <a:off x="69375" y="234289"/>
          <a:ext cx="781507" cy="7815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51F3BC-4AB2-4CF7-8AE1-EE68A9B12073}">
      <dsp:nvSpPr>
        <dsp:cNvPr id="0" name=""/>
        <dsp:cNvSpPr/>
      </dsp:nvSpPr>
      <dsp:spPr>
        <a:xfrm>
          <a:off x="818573" y="1250411"/>
          <a:ext cx="5222240" cy="625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Teach skills</a:t>
          </a:r>
        </a:p>
      </dsp:txBody>
      <dsp:txXfrm>
        <a:off x="818573" y="1250411"/>
        <a:ext cx="5222240" cy="625205"/>
      </dsp:txXfrm>
    </dsp:sp>
    <dsp:sp modelId="{FCEA5917-3F54-4BE4-AE15-4B1C5F731DD4}">
      <dsp:nvSpPr>
        <dsp:cNvPr id="0" name=""/>
        <dsp:cNvSpPr/>
      </dsp:nvSpPr>
      <dsp:spPr>
        <a:xfrm>
          <a:off x="427819" y="1172260"/>
          <a:ext cx="781507" cy="7815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1684F2-EC3C-4E34-B0D9-E88CAF2BF7E1}">
      <dsp:nvSpPr>
        <dsp:cNvPr id="0" name=""/>
        <dsp:cNvSpPr/>
      </dsp:nvSpPr>
      <dsp:spPr>
        <a:xfrm>
          <a:off x="818573" y="2188382"/>
          <a:ext cx="5222240" cy="625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1280" rIns="81280" bIns="81280" numCol="1" spcCol="1270" anchor="ctr" anchorCtr="0">
          <a:noAutofit/>
        </a:bodyPr>
        <a:lstStyle/>
        <a:p>
          <a:pPr marL="0" lvl="0" indent="0" algn="l" defTabSz="1422400">
            <a:lnSpc>
              <a:spcPct val="90000"/>
            </a:lnSpc>
            <a:spcBef>
              <a:spcPct val="0"/>
            </a:spcBef>
            <a:spcAft>
              <a:spcPct val="35000"/>
            </a:spcAft>
            <a:buNone/>
          </a:pPr>
          <a:r>
            <a:rPr lang="en-US" sz="3200" i="1" kern="1200" dirty="0"/>
            <a:t>Reinforce skills, change</a:t>
          </a:r>
        </a:p>
      </dsp:txBody>
      <dsp:txXfrm>
        <a:off x="818573" y="2188382"/>
        <a:ext cx="5222240" cy="625205"/>
      </dsp:txXfrm>
    </dsp:sp>
    <dsp:sp modelId="{B85C6E8B-3BA8-4464-9370-5DBA9E7AB78B}">
      <dsp:nvSpPr>
        <dsp:cNvPr id="0" name=""/>
        <dsp:cNvSpPr/>
      </dsp:nvSpPr>
      <dsp:spPr>
        <a:xfrm>
          <a:off x="427819" y="2110232"/>
          <a:ext cx="781507" cy="7815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90DB63-076B-4C56-87E7-7785D4D16F0A}">
      <dsp:nvSpPr>
        <dsp:cNvPr id="0" name=""/>
        <dsp:cNvSpPr/>
      </dsp:nvSpPr>
      <dsp:spPr>
        <a:xfrm>
          <a:off x="460128" y="3126353"/>
          <a:ext cx="5580684" cy="625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1280" rIns="81280" bIns="81280" numCol="1" spcCol="1270" anchor="ctr" anchorCtr="0">
          <a:noAutofit/>
        </a:bodyPr>
        <a:lstStyle/>
        <a:p>
          <a:pPr marL="0" lvl="0" indent="0" algn="l" defTabSz="1422400">
            <a:lnSpc>
              <a:spcPct val="90000"/>
            </a:lnSpc>
            <a:spcBef>
              <a:spcPct val="0"/>
            </a:spcBef>
            <a:spcAft>
              <a:spcPct val="35000"/>
            </a:spcAft>
            <a:buNone/>
          </a:pPr>
          <a:r>
            <a:rPr lang="en-US" sz="3200" i="1" kern="1200" dirty="0"/>
            <a:t>Celebrate change!</a:t>
          </a:r>
        </a:p>
      </dsp:txBody>
      <dsp:txXfrm>
        <a:off x="460128" y="3126353"/>
        <a:ext cx="5580684" cy="625205"/>
      </dsp:txXfrm>
    </dsp:sp>
    <dsp:sp modelId="{EFA08962-216D-4870-A982-2FDDF76D27CA}">
      <dsp:nvSpPr>
        <dsp:cNvPr id="0" name=""/>
        <dsp:cNvSpPr/>
      </dsp:nvSpPr>
      <dsp:spPr>
        <a:xfrm>
          <a:off x="69375" y="3048203"/>
          <a:ext cx="781507" cy="7815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7FD19A72-5762-4584-B86D-87CA730296E2}" type="datetimeFigureOut">
              <a:rPr lang="en-US" smtClean="0"/>
              <a:t>2/7/2019</a:t>
            </a:fld>
            <a:endParaRPr lang="en-US"/>
          </a:p>
        </p:txBody>
      </p:sp>
      <p:sp>
        <p:nvSpPr>
          <p:cNvPr id="4" name="Footer Placeholder 3"/>
          <p:cNvSpPr>
            <a:spLocks noGrp="1"/>
          </p:cNvSpPr>
          <p:nvPr>
            <p:ph type="ftr" sz="quarter" idx="2"/>
          </p:nvPr>
        </p:nvSpPr>
        <p:spPr>
          <a:xfrm>
            <a:off x="1"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D2D8F1AB-C3EB-4469-8058-EDE01817704C}" type="slidenum">
              <a:rPr lang="en-US" smtClean="0"/>
              <a:t>‹#›</a:t>
            </a:fld>
            <a:endParaRPr lang="en-US"/>
          </a:p>
        </p:txBody>
      </p:sp>
    </p:spTree>
    <p:extLst>
      <p:ext uri="{BB962C8B-B14F-4D97-AF65-F5344CB8AC3E}">
        <p14:creationId xmlns:p14="http://schemas.microsoft.com/office/powerpoint/2010/main" val="2079887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17DCB6B8-326F-4255-8AED-208C59EE5A98}" type="datetimeFigureOut">
              <a:rPr lang="en-US" smtClean="0"/>
              <a:t>2/7/2019</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500"/>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0B721183-6511-4F8B-B8B6-30FA64A4049E}" type="slidenum">
              <a:rPr lang="en-US" smtClean="0"/>
              <a:t>‹#›</a:t>
            </a:fld>
            <a:endParaRPr lang="en-US"/>
          </a:p>
        </p:txBody>
      </p:sp>
    </p:spTree>
    <p:extLst>
      <p:ext uri="{BB962C8B-B14F-4D97-AF65-F5344CB8AC3E}">
        <p14:creationId xmlns:p14="http://schemas.microsoft.com/office/powerpoint/2010/main" val="64158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dirty="0"/>
              <a:t>Hello! Introduce myself.</a:t>
            </a:r>
          </a:p>
          <a:p>
            <a:r>
              <a:rPr lang="en-US" dirty="0"/>
              <a:t>Before we get started, I wanted to touch base on our reasons for being here.</a:t>
            </a:r>
          </a:p>
          <a:p>
            <a:r>
              <a:rPr lang="en-US" dirty="0"/>
              <a:t>You might answer yes to both of these, that’s ok…</a:t>
            </a:r>
          </a:p>
          <a:p>
            <a:r>
              <a:rPr lang="en-US" dirty="0"/>
              <a:t>By a show of hands, how many of us are here today to learn how to change our own habits?</a:t>
            </a:r>
          </a:p>
          <a:p>
            <a:r>
              <a:rPr lang="en-US" dirty="0"/>
              <a:t>By a show of hands, how many of us are here today to learn how and why to teach others to change their habits?</a:t>
            </a:r>
          </a:p>
          <a:p>
            <a:r>
              <a:rPr lang="en-US" i="1" dirty="0"/>
              <a:t>I will tailor the focus and timing based on this response level.</a:t>
            </a:r>
          </a:p>
        </p:txBody>
      </p:sp>
      <p:sp>
        <p:nvSpPr>
          <p:cNvPr id="4" name="Slide Number Placeholder 3"/>
          <p:cNvSpPr>
            <a:spLocks noGrp="1"/>
          </p:cNvSpPr>
          <p:nvPr>
            <p:ph type="sldNum" sz="quarter" idx="10"/>
          </p:nvPr>
        </p:nvSpPr>
        <p:spPr/>
        <p:txBody>
          <a:bodyPr/>
          <a:lstStyle/>
          <a:p>
            <a:fld id="{0B721183-6511-4F8B-B8B6-30FA64A4049E}" type="slidenum">
              <a:rPr lang="en-US" smtClean="0"/>
              <a:t>1</a:t>
            </a:fld>
            <a:endParaRPr lang="en-US"/>
          </a:p>
        </p:txBody>
      </p:sp>
    </p:spTree>
    <p:extLst>
      <p:ext uri="{BB962C8B-B14F-4D97-AF65-F5344CB8AC3E}">
        <p14:creationId xmlns:p14="http://schemas.microsoft.com/office/powerpoint/2010/main" val="4177967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many still struggle to change behaviors</a:t>
            </a:r>
            <a:r>
              <a:rPr lang="en-US" baseline="0" dirty="0"/>
              <a:t> related to the environment. And this isn’t the only area in which our actions don’t always match up to our beliefs. Behavioral scientists have researched many areas where thoughts, beliefs and actions don’t match up, from how we spend our money and what we chose to eat, to how we behave in our most important relationships.</a:t>
            </a:r>
          </a:p>
          <a:p>
            <a:r>
              <a:rPr lang="en-US" b="1" i="1" baseline="0" dirty="0"/>
              <a:t>Why is it difficult for you to change behaviors that you think and feel you ought to?</a:t>
            </a:r>
            <a:endParaRPr lang="en-US" b="1" i="0" baseline="0" dirty="0"/>
          </a:p>
          <a:p>
            <a:r>
              <a:rPr lang="en-US" i="0" dirty="0"/>
              <a:t>https://sheltongrp.com/insights/sustainability-consumer-loyalty/</a:t>
            </a:r>
          </a:p>
        </p:txBody>
      </p:sp>
      <p:sp>
        <p:nvSpPr>
          <p:cNvPr id="4" name="Slide Number Placeholder 3"/>
          <p:cNvSpPr>
            <a:spLocks noGrp="1"/>
          </p:cNvSpPr>
          <p:nvPr>
            <p:ph type="sldNum" sz="quarter" idx="10"/>
          </p:nvPr>
        </p:nvSpPr>
        <p:spPr/>
        <p:txBody>
          <a:bodyPr/>
          <a:lstStyle/>
          <a:p>
            <a:fld id="{0B721183-6511-4F8B-B8B6-30FA64A4049E}" type="slidenum">
              <a:rPr lang="en-US" smtClean="0"/>
              <a:t>12</a:t>
            </a:fld>
            <a:endParaRPr lang="en-US"/>
          </a:p>
        </p:txBody>
      </p:sp>
    </p:spTree>
    <p:extLst>
      <p:ext uri="{BB962C8B-B14F-4D97-AF65-F5344CB8AC3E}">
        <p14:creationId xmlns:p14="http://schemas.microsoft.com/office/powerpoint/2010/main" val="4162426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educators of all types wrap up a workshop with a review to help retention. We go over, briefly, what was learned during the workshop in terms of motivation and skills. We answer questions people have to help clarify. We suggest resources to follow up with or next steps. This is often followed up with a survey about the workshop, in which learners rate the learning experience based on what happened in the classroom. Less frequently, educators might follow up with students to see what was retained days or weeks later; rarer still is the practice of following up on the behavior change the workshop was meant to inspire and teach.</a:t>
            </a:r>
          </a:p>
        </p:txBody>
      </p:sp>
      <p:sp>
        <p:nvSpPr>
          <p:cNvPr id="4" name="Slide Number Placeholder 3"/>
          <p:cNvSpPr>
            <a:spLocks noGrp="1"/>
          </p:cNvSpPr>
          <p:nvPr>
            <p:ph type="sldNum" sz="quarter" idx="10"/>
          </p:nvPr>
        </p:nvSpPr>
        <p:spPr/>
        <p:txBody>
          <a:bodyPr/>
          <a:lstStyle/>
          <a:p>
            <a:fld id="{0B721183-6511-4F8B-B8B6-30FA64A4049E}" type="slidenum">
              <a:rPr lang="en-US" smtClean="0"/>
              <a:t>13</a:t>
            </a:fld>
            <a:endParaRPr lang="en-US"/>
          </a:p>
        </p:txBody>
      </p:sp>
    </p:spTree>
    <p:extLst>
      <p:ext uri="{BB962C8B-B14F-4D97-AF65-F5344CB8AC3E}">
        <p14:creationId xmlns:p14="http://schemas.microsoft.com/office/powerpoint/2010/main" val="339785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Think about the various presentations you’ve seen over the years, urging you</a:t>
            </a:r>
            <a:r>
              <a:rPr lang="en-US" sz="1200" b="0" i="0" kern="1200" baseline="0" dirty="0">
                <a:solidFill>
                  <a:schemeClr val="tx1"/>
                </a:solidFill>
                <a:effectLst/>
                <a:latin typeface="+mn-lt"/>
                <a:ea typeface="+mn-ea"/>
                <a:cs typeface="+mn-cs"/>
              </a:rPr>
              <a:t> to donate money, stop doing something that harms your health, or try something new to help the planet. I’d bet you that most of these presentations really focused on the facts and stories of the issues. The presenter wanted you to know about the problem, believe it was a problem, and care about changing it. I’d also be willing to bet that, most of the time, you didn’t follow through on that change despite knowing about, caring about and believing in the problem. It’s happened to me countless times, both as the presenter and as an audience member. Ever wonder why?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“…research [in the health behavior change field] repeatedly shows that people are reluctant to recognize personal risks and are overconfident about their own invulnerability to health problems. Further, people lack sufficient motivation to change their habits, they frequently fail to translate healthy intentions into action, their efforts are undermined by the persistence of prior unhealthy habits, and they have considerable difficulty maintaining new healthy patterns of behavior.”</a:t>
            </a:r>
            <a:endParaRPr lang="en-US" dirty="0"/>
          </a:p>
          <a:p>
            <a:endParaRPr lang="en-US" dirty="0"/>
          </a:p>
          <a:p>
            <a:r>
              <a:rPr lang="en-US" dirty="0"/>
              <a:t>https://www.psychologicalscience.org/publications/observer/obsonline/helping-healthy-habits-stick.html</a:t>
            </a:r>
          </a:p>
        </p:txBody>
      </p:sp>
      <p:sp>
        <p:nvSpPr>
          <p:cNvPr id="4" name="Slide Number Placeholder 3"/>
          <p:cNvSpPr>
            <a:spLocks noGrp="1"/>
          </p:cNvSpPr>
          <p:nvPr>
            <p:ph type="sldNum" sz="quarter" idx="10"/>
          </p:nvPr>
        </p:nvSpPr>
        <p:spPr/>
        <p:txBody>
          <a:bodyPr/>
          <a:lstStyle/>
          <a:p>
            <a:fld id="{0B721183-6511-4F8B-B8B6-30FA64A4049E}" type="slidenum">
              <a:rPr lang="en-US" smtClean="0"/>
              <a:t>14</a:t>
            </a:fld>
            <a:endParaRPr lang="en-US"/>
          </a:p>
        </p:txBody>
      </p:sp>
    </p:spTree>
    <p:extLst>
      <p:ext uri="{BB962C8B-B14F-4D97-AF65-F5344CB8AC3E}">
        <p14:creationId xmlns:p14="http://schemas.microsoft.com/office/powerpoint/2010/main" val="3945883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tendency to educate adults as we were once educated as children, and this makes sense as much of the educational theory out there is designed for primary and secondary education. Life long adult learners, however, are a bit different. We bring our own experiences and knowledge to the table. We have opinions and frameworks for thinking about the world already in place. We have patterns and habits already engrained. This diagram shows some of the tools that I use in designed adult education to change sustainability actions at work, including focusing on habit change. </a:t>
            </a:r>
          </a:p>
        </p:txBody>
      </p:sp>
      <p:sp>
        <p:nvSpPr>
          <p:cNvPr id="4" name="Slide Number Placeholder 3"/>
          <p:cNvSpPr>
            <a:spLocks noGrp="1"/>
          </p:cNvSpPr>
          <p:nvPr>
            <p:ph type="sldNum" sz="quarter" idx="10"/>
          </p:nvPr>
        </p:nvSpPr>
        <p:spPr/>
        <p:txBody>
          <a:bodyPr/>
          <a:lstStyle/>
          <a:p>
            <a:fld id="{0B721183-6511-4F8B-B8B6-30FA64A4049E}" type="slidenum">
              <a:rPr lang="en-US" smtClean="0"/>
              <a:t>15</a:t>
            </a:fld>
            <a:endParaRPr lang="en-US"/>
          </a:p>
        </p:txBody>
      </p:sp>
    </p:spTree>
    <p:extLst>
      <p:ext uri="{BB962C8B-B14F-4D97-AF65-F5344CB8AC3E}">
        <p14:creationId xmlns:p14="http://schemas.microsoft.com/office/powerpoint/2010/main" val="2623083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education is highly targeted at one specific behavior to change. Today I am going to teach you how to change a transportation habit of your own using a more general tool. It is a skill you can teach others using the tools here, and one that they can use to change any habit they want, whether or not it is related to sustainability or transportation choices. I choose to add this approach to my training portfolio for several reasons (listed on slide – go through them)…</a:t>
            </a:r>
          </a:p>
          <a:p>
            <a:endParaRPr lang="en-US" dirty="0"/>
          </a:p>
          <a:p>
            <a:r>
              <a:rPr lang="en-US" dirty="0"/>
              <a:t>Motivation: we were running into challenges with learners who didn’t feel motivated by the usual sustainability at work values – by training on a practical skill like how to change any habit, we were able to engage their general personal interest and weave into it take home messages about sustainability.</a:t>
            </a:r>
          </a:p>
          <a:p>
            <a:endParaRPr lang="en-US" dirty="0"/>
          </a:p>
          <a:p>
            <a:r>
              <a:rPr lang="en-US" dirty="0"/>
              <a:t>Retention: Adult learners are busy, distracted and oftentimes overwhelmed by information, especially in the workplace. Providing them with a new tool that they can apply and practice where it is most meaningful to them has helped to cut through the clutter.</a:t>
            </a:r>
          </a:p>
          <a:p>
            <a:endParaRPr lang="en-US" dirty="0"/>
          </a:p>
          <a:p>
            <a:r>
              <a:rPr lang="en-US" dirty="0"/>
              <a:t>Impact: By training employees on how to make a change, we enable them to make future changes – knowing how to change a habit successfully makes all of our trainings on transportation, waste reduction, energy use and other topics that much more effective.</a:t>
            </a:r>
          </a:p>
        </p:txBody>
      </p:sp>
      <p:sp>
        <p:nvSpPr>
          <p:cNvPr id="4" name="Slide Number Placeholder 3"/>
          <p:cNvSpPr>
            <a:spLocks noGrp="1"/>
          </p:cNvSpPr>
          <p:nvPr>
            <p:ph type="sldNum" sz="quarter" idx="10"/>
          </p:nvPr>
        </p:nvSpPr>
        <p:spPr/>
        <p:txBody>
          <a:bodyPr/>
          <a:lstStyle/>
          <a:p>
            <a:fld id="{0B721183-6511-4F8B-B8B6-30FA64A4049E}" type="slidenum">
              <a:rPr lang="en-US" smtClean="0"/>
              <a:t>16</a:t>
            </a:fld>
            <a:endParaRPr lang="en-US"/>
          </a:p>
        </p:txBody>
      </p:sp>
    </p:spTree>
    <p:extLst>
      <p:ext uri="{BB962C8B-B14F-4D97-AF65-F5344CB8AC3E}">
        <p14:creationId xmlns:p14="http://schemas.microsoft.com/office/powerpoint/2010/main" val="503284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really, to much of the discrepancy between what we value and what we do lies in</a:t>
            </a:r>
            <a:r>
              <a:rPr lang="en-US" baseline="0" dirty="0"/>
              <a:t> how habits form our day to day actions without us even knowing this is going on.</a:t>
            </a:r>
          </a:p>
          <a:p>
            <a:endParaRPr lang="en-US" dirty="0"/>
          </a:p>
          <a:p>
            <a:r>
              <a:rPr lang="en-US" dirty="0"/>
              <a:t>Here are two of my habits: I used to have a bad habit of eating fast food in the car and occasionally now I will relapse.</a:t>
            </a:r>
            <a:r>
              <a:rPr lang="en-US" baseline="0" dirty="0"/>
              <a:t> I have a great habit of calling my mom on the weekends.</a:t>
            </a:r>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17</a:t>
            </a:fld>
            <a:endParaRPr lang="en-US"/>
          </a:p>
        </p:txBody>
      </p:sp>
    </p:spTree>
    <p:extLst>
      <p:ext uri="{BB962C8B-B14F-4D97-AF65-F5344CB8AC3E}">
        <p14:creationId xmlns:p14="http://schemas.microsoft.com/office/powerpoint/2010/main" val="1221648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text of slide</a:t>
            </a:r>
          </a:p>
        </p:txBody>
      </p:sp>
      <p:sp>
        <p:nvSpPr>
          <p:cNvPr id="4" name="Slide Number Placeholder 3"/>
          <p:cNvSpPr>
            <a:spLocks noGrp="1"/>
          </p:cNvSpPr>
          <p:nvPr>
            <p:ph type="sldNum" sz="quarter" idx="10"/>
          </p:nvPr>
        </p:nvSpPr>
        <p:spPr/>
        <p:txBody>
          <a:bodyPr/>
          <a:lstStyle/>
          <a:p>
            <a:fld id="{0B721183-6511-4F8B-B8B6-30FA64A4049E}" type="slidenum">
              <a:rPr lang="en-US" smtClean="0"/>
              <a:t>18</a:t>
            </a:fld>
            <a:endParaRPr lang="en-US"/>
          </a:p>
        </p:txBody>
      </p:sp>
    </p:spTree>
    <p:extLst>
      <p:ext uri="{BB962C8B-B14F-4D97-AF65-F5344CB8AC3E}">
        <p14:creationId xmlns:p14="http://schemas.microsoft.com/office/powerpoint/2010/main" val="43853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dispel</a:t>
            </a:r>
            <a:r>
              <a:rPr lang="en-US" baseline="0" dirty="0"/>
              <a:t> some of the myths we have about what habits are. The word clouds here were gathered from websites that encourage positive habit change. You can see, though, that not all of the words used to discuss habits are positive and health. Habits can be viewed in a positive or a negative light, but they are almost always portrayed as reflecting your character. This language around habits can have serious consequences for your self image and mood, especially if habit change is challenging for you. As we  will see, changing habits </a:t>
            </a:r>
            <a:r>
              <a:rPr lang="en-US" i="1" baseline="0" dirty="0"/>
              <a:t>isn’t</a:t>
            </a:r>
            <a:r>
              <a:rPr lang="en-US" i="0" baseline="0" dirty="0"/>
              <a:t> about your strength of character at all…</a:t>
            </a:r>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19</a:t>
            </a:fld>
            <a:endParaRPr lang="en-US"/>
          </a:p>
        </p:txBody>
      </p:sp>
    </p:spTree>
    <p:extLst>
      <p:ext uri="{BB962C8B-B14F-4D97-AF65-F5344CB8AC3E}">
        <p14:creationId xmlns:p14="http://schemas.microsoft.com/office/powerpoint/2010/main" val="438534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Our habits both at work and home can have</a:t>
            </a:r>
            <a:r>
              <a:rPr lang="en-US" i="0" baseline="0" dirty="0"/>
              <a:t> significant cumulative effects on the environment. All day, we take small actions that we don’t really think about but have become routines. Those actions don’t seem significant enough to spend energy thinking through each time – and we don’t really have the time and energy to do so either. Habits help us get through our days productively and have time for the things that really matter. But small actions also add up over the day, week or year, or across our organization or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 </a:t>
            </a:r>
          </a:p>
          <a:p>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20</a:t>
            </a:fld>
            <a:endParaRPr lang="en-US"/>
          </a:p>
        </p:txBody>
      </p:sp>
    </p:spTree>
    <p:extLst>
      <p:ext uri="{BB962C8B-B14F-4D97-AF65-F5344CB8AC3E}">
        <p14:creationId xmlns:p14="http://schemas.microsoft.com/office/powerpoint/2010/main" val="16708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a:t>
            </a:r>
            <a:r>
              <a:rPr lang="en-US" baseline="0" dirty="0"/>
              <a:t> that, once your awareness has been raised, once you know the ways in which you can change something, and once you have decided you are ready to make that change, ANY habit can be changed at ANY time, provided you know a few tricks.</a:t>
            </a:r>
          </a:p>
          <a:p>
            <a:endParaRPr lang="en-US" dirty="0"/>
          </a:p>
          <a:p>
            <a:r>
              <a:rPr lang="en-US" dirty="0"/>
              <a:t>https://www.npr.org/2012/03/05/147192599/habits-how-they-form-and-how-to-break-them</a:t>
            </a:r>
          </a:p>
        </p:txBody>
      </p:sp>
      <p:sp>
        <p:nvSpPr>
          <p:cNvPr id="4" name="Slide Number Placeholder 3"/>
          <p:cNvSpPr>
            <a:spLocks noGrp="1"/>
          </p:cNvSpPr>
          <p:nvPr>
            <p:ph type="sldNum" sz="quarter" idx="10"/>
          </p:nvPr>
        </p:nvSpPr>
        <p:spPr/>
        <p:txBody>
          <a:bodyPr/>
          <a:lstStyle/>
          <a:p>
            <a:fld id="{0B721183-6511-4F8B-B8B6-30FA64A4049E}" type="slidenum">
              <a:rPr lang="en-US" smtClean="0"/>
              <a:t>21</a:t>
            </a:fld>
            <a:endParaRPr lang="en-US"/>
          </a:p>
        </p:txBody>
      </p:sp>
    </p:spTree>
    <p:extLst>
      <p:ext uri="{BB962C8B-B14F-4D97-AF65-F5344CB8AC3E}">
        <p14:creationId xmlns:p14="http://schemas.microsoft.com/office/powerpoint/2010/main" val="350455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is based on the excellent book, the Power of Habit, by Charles </a:t>
            </a:r>
            <a:r>
              <a:rPr lang="en-US" baseline="0" dirty="0" err="1"/>
              <a:t>Duhigg</a:t>
            </a:r>
            <a:r>
              <a:rPr lang="en-US" baseline="0" dirty="0"/>
              <a:t>, along with some additional resources. This book is available at our local libraries in print and on audio CD. The book covers much fascinating information from the worlds of psychology, medicine, marketing and business management that we just don’t have time to cover here today and I highly recommend giving it a read.</a:t>
            </a:r>
            <a:endParaRPr lang="en-US" dirty="0"/>
          </a:p>
          <a:p>
            <a:endParaRPr lang="en-US" baseline="0" dirty="0"/>
          </a:p>
          <a:p>
            <a:r>
              <a:rPr lang="en-US" baseline="0" dirty="0"/>
              <a:t>WTA and I will work together to provide you today’s slides, a link to a reader’s guide for the book, and electronic copies of these worksheets. If you are an educator and would like the PowerPoint version of the presentation to edit and reuse, please email me. I only ask that in doing so, you include a brief slide in your presentation acknowledging Duhigg’s copy-righted work and my original presentation.</a:t>
            </a:r>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4</a:t>
            </a:fld>
            <a:endParaRPr lang="en-US"/>
          </a:p>
        </p:txBody>
      </p:sp>
    </p:spTree>
    <p:extLst>
      <p:ext uri="{BB962C8B-B14F-4D97-AF65-F5344CB8AC3E}">
        <p14:creationId xmlns:p14="http://schemas.microsoft.com/office/powerpoint/2010/main" val="14662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Hand out worksheet</a:t>
            </a:r>
          </a:p>
          <a:p>
            <a:endParaRPr lang="en-US" i="1" dirty="0"/>
          </a:p>
          <a:p>
            <a:r>
              <a:rPr lang="en-US" dirty="0"/>
              <a:t>The</a:t>
            </a:r>
            <a:r>
              <a:rPr lang="en-US" baseline="0" dirty="0"/>
              <a:t> model you will learn today can help to change any habit, even habits that seem too big to change. To help us understand how it works, though, let’s start with just one small habit related to sustainability at work. There are a few ideas here, but feel free to chose your own. Pick something that will be easy to change. </a:t>
            </a:r>
          </a:p>
          <a:p>
            <a:endParaRPr lang="en-US" baseline="0" dirty="0"/>
          </a:p>
          <a:p>
            <a:r>
              <a:rPr lang="en-US" baseline="0" dirty="0"/>
              <a:t>Please know that I am going to ask you for a lot of participation and sharing from this point forward. It will always be optional but you will get the most out of this workshop by sharing what you are working on, asking others for advice, and raising questions when you aren’t sure. I’ll also be coming around to offer help during the individual work sessions. So I recommend picking something that isn’t too private for your to share, or letting me know that you’d prefer not to be asked to share at all.</a:t>
            </a:r>
          </a:p>
          <a:p>
            <a:endParaRPr lang="en-US" baseline="0" dirty="0"/>
          </a:p>
          <a:p>
            <a:r>
              <a:rPr lang="en-US" dirty="0"/>
              <a:t>The</a:t>
            </a:r>
            <a:r>
              <a:rPr lang="en-US" baseline="0" dirty="0"/>
              <a:t> worksheet provided to you summarizes all of the steps we will talk about here today. Please use it to make notes on your intentions to change the habit you select today throughout the workshop. </a:t>
            </a:r>
          </a:p>
          <a:p>
            <a:endParaRPr lang="en-US" baseline="0" dirty="0"/>
          </a:p>
          <a:p>
            <a:r>
              <a:rPr lang="en-US" baseline="0" dirty="0"/>
              <a:t>I’d like you to get started now by using the first two lines. What habit do you want to change? What motivates you to change that habit?</a:t>
            </a:r>
          </a:p>
          <a:p>
            <a:endParaRPr lang="en-US" baseline="0" dirty="0"/>
          </a:p>
          <a:p>
            <a:r>
              <a:rPr lang="en-US" b="1" i="1" baseline="0" dirty="0"/>
              <a:t>Ok – what are some of the habit we decided to work on?</a:t>
            </a:r>
            <a:endParaRPr lang="en-US" b="1" i="1" dirty="0"/>
          </a:p>
        </p:txBody>
      </p:sp>
      <p:sp>
        <p:nvSpPr>
          <p:cNvPr id="4" name="Slide Number Placeholder 3"/>
          <p:cNvSpPr>
            <a:spLocks noGrp="1"/>
          </p:cNvSpPr>
          <p:nvPr>
            <p:ph type="sldNum" sz="quarter" idx="10"/>
          </p:nvPr>
        </p:nvSpPr>
        <p:spPr/>
        <p:txBody>
          <a:bodyPr/>
          <a:lstStyle/>
          <a:p>
            <a:fld id="{0B721183-6511-4F8B-B8B6-30FA64A4049E}" type="slidenum">
              <a:rPr lang="en-US" smtClean="0"/>
              <a:t>22</a:t>
            </a:fld>
            <a:endParaRPr lang="en-US"/>
          </a:p>
        </p:txBody>
      </p:sp>
    </p:spTree>
    <p:extLst>
      <p:ext uri="{BB962C8B-B14F-4D97-AF65-F5344CB8AC3E}">
        <p14:creationId xmlns:p14="http://schemas.microsoft.com/office/powerpoint/2010/main" val="71752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Psychologists</a:t>
            </a:r>
            <a:r>
              <a:rPr lang="en-US" baseline="0" dirty="0"/>
              <a:t> have identified 4 main components of a habit: the cue, routine, reward and craving. Changing a habit requires us to understand how this loop works. We can also use an existing habit to help start new ones by taking advantage of this same loop.</a:t>
            </a:r>
          </a:p>
          <a:p>
            <a:pPr marL="0" indent="0" algn="l">
              <a:buNone/>
            </a:pPr>
            <a:endParaRPr lang="en-US" baseline="0" dirty="0"/>
          </a:p>
          <a:p>
            <a:pPr marL="0" indent="0" algn="l">
              <a:buNone/>
            </a:pPr>
            <a:r>
              <a:rPr lang="en-US" dirty="0"/>
              <a:t>Most people focus on the routine behind the desired habit, but </a:t>
            </a:r>
            <a:r>
              <a:rPr lang="en-US" b="1" dirty="0"/>
              <a:t>it's actually the cue and the reward that shape the final outcome.</a:t>
            </a:r>
            <a:r>
              <a:rPr lang="en-US" dirty="0"/>
              <a:t> Focusing on behavior alone is why resolutions fail. Let’s walk through each part of the habit loop together. </a:t>
            </a:r>
          </a:p>
          <a:p>
            <a:pPr marL="0" indent="0" algn="l">
              <a:buNone/>
            </a:pPr>
            <a:endParaRPr lang="en-US" dirty="0"/>
          </a:p>
          <a:p>
            <a:pPr marL="0" indent="0" algn="l">
              <a:buNone/>
            </a:pPr>
            <a:r>
              <a:rPr lang="en-US" dirty="0"/>
              <a:t>If</a:t>
            </a:r>
            <a:r>
              <a:rPr lang="en-US" baseline="0" dirty="0"/>
              <a:t> you selected an existing habit to change, you can follow along on the worksheet and identify each of these steps as we go. If you selected a new habit to start, we will address that a little later on.</a:t>
            </a:r>
            <a:endParaRPr lang="en-US" dirty="0"/>
          </a:p>
          <a:p>
            <a:pPr marL="0" indent="0" algn="l">
              <a:buNone/>
            </a:pPr>
            <a:endParaRPr lang="en-US" dirty="0"/>
          </a:p>
          <a:p>
            <a:pPr algn="l"/>
            <a:r>
              <a:rPr lang="en-US" dirty="0"/>
              <a:t>Text from the reading guide. Image from https://www.mindful-company.com/blogs/notebook/a-mini-guide-to-forming-habits</a:t>
            </a:r>
          </a:p>
        </p:txBody>
      </p:sp>
      <p:sp>
        <p:nvSpPr>
          <p:cNvPr id="4" name="Slide Number Placeholder 3"/>
          <p:cNvSpPr>
            <a:spLocks noGrp="1"/>
          </p:cNvSpPr>
          <p:nvPr>
            <p:ph type="sldNum" sz="quarter" idx="10"/>
          </p:nvPr>
        </p:nvSpPr>
        <p:spPr/>
        <p:txBody>
          <a:bodyPr/>
          <a:lstStyle/>
          <a:p>
            <a:fld id="{0B721183-6511-4F8B-B8B6-30FA64A4049E}" type="slidenum">
              <a:rPr lang="en-US" smtClean="0"/>
              <a:t>23</a:t>
            </a:fld>
            <a:endParaRPr lang="en-US"/>
          </a:p>
        </p:txBody>
      </p:sp>
    </p:spTree>
    <p:extLst>
      <p:ext uri="{BB962C8B-B14F-4D97-AF65-F5344CB8AC3E}">
        <p14:creationId xmlns:p14="http://schemas.microsoft.com/office/powerpoint/2010/main" val="4192114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One thing I enjoyed about the book was learning how my brain works to make this loop happen. We will get into a little biology here, so hang on with me while I geek out just a bit. Our brains have two ways of processing most of the actions we take each day. The first time we do something, we usually have to think it through. Think about a new skill that you learned some time in your life. Like tying your shoes. You had to focus very closely on the directions for doing this. It took some practice to get it right the first time, and then some more practice to remember it. It may have even taken several reminders from mom or dad to tie your shoes for you to remember that you needed to do so. </a:t>
            </a:r>
            <a:r>
              <a:rPr lang="en-US" sz="1200" kern="1200" dirty="0">
                <a:solidFill>
                  <a:schemeClr val="tx1"/>
                </a:solidFill>
                <a:effectLst/>
                <a:latin typeface="+mn-lt"/>
                <a:ea typeface="+mn-ea"/>
                <a:cs typeface="+mn-cs"/>
              </a:rPr>
              <a:t>All of these actions associated</a:t>
            </a:r>
            <a:r>
              <a:rPr lang="en-US" sz="1200" kern="1200" baseline="0" dirty="0">
                <a:solidFill>
                  <a:schemeClr val="tx1"/>
                </a:solidFill>
                <a:effectLst/>
                <a:latin typeface="+mn-lt"/>
                <a:ea typeface="+mn-ea"/>
                <a:cs typeface="+mn-cs"/>
              </a:rPr>
              <a:t> with a new behavior take place in the </a:t>
            </a:r>
            <a:r>
              <a:rPr lang="en-US" sz="1200" kern="1200" dirty="0">
                <a:solidFill>
                  <a:schemeClr val="tx1"/>
                </a:solidFill>
                <a:effectLst/>
                <a:latin typeface="+mn-lt"/>
                <a:ea typeface="+mn-ea"/>
                <a:cs typeface="+mn-cs"/>
              </a:rPr>
              <a:t>prefrontal cortex of the brain, where new thoughts are processed. This is where working memory is located, and many of us put a large burden on this part of the brain as we try to juggle our busy lives. By the time you know how to tie your shoes and do so whenever they come untied without</a:t>
            </a:r>
            <a:r>
              <a:rPr lang="en-US" sz="1200" kern="1200" baseline="0" dirty="0">
                <a:solidFill>
                  <a:schemeClr val="tx1"/>
                </a:solidFill>
                <a:effectLst/>
                <a:latin typeface="+mn-lt"/>
                <a:ea typeface="+mn-ea"/>
                <a:cs typeface="+mn-cs"/>
              </a:rPr>
              <a:t> even thinking about it, you’ve developed a habit. For that to happen, your mind has to transfer the information about how and when to tie shoes from your working memory into deeper parts of your brain for long term storage. One of these areas is called the basal ganglia, one of the oldest parts of the brain and the most efficient at quick responses to help us survive daily life. </a:t>
            </a:r>
          </a:p>
          <a:p>
            <a:r>
              <a:rPr lang="en-US" sz="1200" kern="1200" dirty="0">
                <a:solidFill>
                  <a:schemeClr val="tx1"/>
                </a:solidFill>
                <a:effectLst/>
                <a:latin typeface="+mn-lt"/>
                <a:ea typeface="+mn-ea"/>
                <a:cs typeface="+mn-cs"/>
              </a:rPr>
              <a:t> </a:t>
            </a:r>
          </a:p>
          <a:p>
            <a:r>
              <a:rPr lang="en-US" dirty="0"/>
              <a:t>Resources:</a:t>
            </a:r>
          </a:p>
          <a:p>
            <a:r>
              <a:rPr lang="en-US" dirty="0"/>
              <a:t>https://en.wikipedia.org/wiki/Prefrontal_cortex_basal_ganglia_working_memory</a:t>
            </a:r>
          </a:p>
          <a:p>
            <a:r>
              <a:rPr lang="en-US" dirty="0"/>
              <a:t>Getting Things Done summary https://www.youtube.com/watch?v=gCswMsONkwY</a:t>
            </a:r>
          </a:p>
          <a:p>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24</a:t>
            </a:fld>
            <a:endParaRPr lang="en-US"/>
          </a:p>
        </p:txBody>
      </p:sp>
    </p:spTree>
    <p:extLst>
      <p:ext uri="{BB962C8B-B14F-4D97-AF65-F5344CB8AC3E}">
        <p14:creationId xmlns:p14="http://schemas.microsoft.com/office/powerpoint/2010/main" val="44416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look at 5 habits</a:t>
            </a:r>
            <a:r>
              <a:rPr lang="en-US" baseline="0" dirty="0"/>
              <a:t> you might change this year. We will walk through the first habit, drinking bottled water, together to get familiar with how changing habits works. Then, I’ll share some ideas for the remaining 4 habits, and you will have a chance to plan a habit you want to change!</a:t>
            </a:r>
            <a:endParaRPr lang="en-US" dirty="0"/>
          </a:p>
          <a:p>
            <a:endParaRPr lang="en-US" dirty="0"/>
          </a:p>
          <a:p>
            <a:r>
              <a:rPr lang="en-US" dirty="0">
                <a:effectLst/>
              </a:rPr>
              <a:t>Drinking less bottled water</a:t>
            </a:r>
          </a:p>
          <a:p>
            <a:r>
              <a:rPr lang="en-US" dirty="0">
                <a:effectLst/>
              </a:rPr>
              <a:t>Eating less meat with Meatless Mondays</a:t>
            </a:r>
          </a:p>
          <a:p>
            <a:r>
              <a:rPr lang="en-US" dirty="0">
                <a:effectLst/>
              </a:rPr>
              <a:t>Reducing your energy bill by warming yourself up first</a:t>
            </a:r>
          </a:p>
          <a:p>
            <a:r>
              <a:rPr lang="en-US" dirty="0">
                <a:effectLst/>
              </a:rPr>
              <a:t>Swapping some drive alone trips for transit, walking or bike riding</a:t>
            </a:r>
          </a:p>
          <a:p>
            <a:r>
              <a:rPr lang="en-US" dirty="0">
                <a:effectLst/>
              </a:rPr>
              <a:t>Shortening showers to 5 minute to reduce water waste up to 60%</a:t>
            </a:r>
          </a:p>
          <a:p>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25</a:t>
            </a:fld>
            <a:endParaRPr lang="en-US"/>
          </a:p>
        </p:txBody>
      </p:sp>
    </p:spTree>
    <p:extLst>
      <p:ext uri="{BB962C8B-B14F-4D97-AF65-F5344CB8AC3E}">
        <p14:creationId xmlns:p14="http://schemas.microsoft.com/office/powerpoint/2010/main" val="1438375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consider a scenario based on an actual example of a commuter changing their habit – I’ve added some details to help us work through how a habit could intentionally be changed using the tool we are learning today!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Carolyn was riding 14 miles to work every day in a carpool, but noticed an uptick in traffic that was making her commute longer. She was frustrated with the traffic and already a pretty good bicyclist, but she was worried about riding her bike home uphill. Also, her kids were demanding the family car more often as they reached driving age, which meant a lot of juggling.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Carolyn didn’t have much trouble identifying what she wanted to change: she wanted to spend less time commuting and free up the car by swapping some of her trips for bicycling. She knew the bike trip was often faster on the way to work and that she felt good when she rode the bike, especially in good weather.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Carolyn was in the habit of riding in the carpool to and from work. Let’s see how examining her habits could have helped her to plan a change in her commute! We will simplify this just a little and focus on the commute to work because the habits in the morning and evening actually may be very different!</a:t>
            </a:r>
          </a:p>
          <a:p>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26</a:t>
            </a:fld>
            <a:endParaRPr lang="en-US"/>
          </a:p>
        </p:txBody>
      </p:sp>
    </p:spTree>
    <p:extLst>
      <p:ext uri="{BB962C8B-B14F-4D97-AF65-F5344CB8AC3E}">
        <p14:creationId xmlns:p14="http://schemas.microsoft.com/office/powerpoint/2010/main" val="4292729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habit loop model of how a habit works, the routine is that action that we are trying to change. Your routine might be a thing you always do, a thing you always think or a thing you always feel.</a:t>
            </a:r>
          </a:p>
          <a:p>
            <a:endParaRPr lang="en-US" baseline="0" dirty="0"/>
          </a:p>
          <a:p>
            <a:br>
              <a:rPr lang="en-US" baseline="0" dirty="0"/>
            </a:br>
            <a:endParaRPr lang="en-US" baseline="0" dirty="0"/>
          </a:p>
        </p:txBody>
      </p:sp>
      <p:sp>
        <p:nvSpPr>
          <p:cNvPr id="4" name="Slide Number Placeholder 3"/>
          <p:cNvSpPr>
            <a:spLocks noGrp="1"/>
          </p:cNvSpPr>
          <p:nvPr>
            <p:ph type="sldNum" sz="quarter" idx="10"/>
          </p:nvPr>
        </p:nvSpPr>
        <p:spPr/>
        <p:txBody>
          <a:bodyPr/>
          <a:lstStyle/>
          <a:p>
            <a:fld id="{0B721183-6511-4F8B-B8B6-30FA64A4049E}" type="slidenum">
              <a:rPr lang="en-US" smtClean="0"/>
              <a:t>27</a:t>
            </a:fld>
            <a:endParaRPr lang="en-US"/>
          </a:p>
        </p:txBody>
      </p:sp>
    </p:spTree>
    <p:extLst>
      <p:ext uri="{BB962C8B-B14F-4D97-AF65-F5344CB8AC3E}">
        <p14:creationId xmlns:p14="http://schemas.microsoft.com/office/powerpoint/2010/main" val="1984934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28</a:t>
            </a:fld>
            <a:endParaRPr lang="en-US"/>
          </a:p>
        </p:txBody>
      </p:sp>
    </p:spTree>
    <p:extLst>
      <p:ext uri="{BB962C8B-B14F-4D97-AF65-F5344CB8AC3E}">
        <p14:creationId xmlns:p14="http://schemas.microsoft.com/office/powerpoint/2010/main" val="2667732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cue is</a:t>
            </a:r>
            <a:r>
              <a:rPr lang="en-US" baseline="0" dirty="0"/>
              <a:t> the trigger that gets us started on our habit. Have you heard of Pavlov’s dogs? They responded to the cue of the bell with a habitual response of salivation and craving food.</a:t>
            </a:r>
          </a:p>
          <a:p>
            <a:endParaRPr lang="en-US" baseline="0" dirty="0"/>
          </a:p>
          <a:p>
            <a:r>
              <a:rPr lang="en-US" baseline="0" dirty="0"/>
              <a:t>While not all habits rely on such a strong biological reaction, they do all start with a cue. This cue is what signals to our brains that it is time to do the routine. Sometimes the cue is external – something you see, hear, feel, taste or smell. Sometimes it is a certain time of day or another activity you engage in. It might be connected to particular people or places. Or it can even be a thought or feeling entirely internal to yourself. In some cases, it might be multiple factors combined.</a:t>
            </a:r>
          </a:p>
          <a:p>
            <a:endParaRPr lang="en-US" baseline="0" dirty="0"/>
          </a:p>
        </p:txBody>
      </p:sp>
      <p:sp>
        <p:nvSpPr>
          <p:cNvPr id="4" name="Slide Number Placeholder 3"/>
          <p:cNvSpPr>
            <a:spLocks noGrp="1"/>
          </p:cNvSpPr>
          <p:nvPr>
            <p:ph type="sldNum" sz="quarter" idx="10"/>
          </p:nvPr>
        </p:nvSpPr>
        <p:spPr/>
        <p:txBody>
          <a:bodyPr/>
          <a:lstStyle/>
          <a:p>
            <a:fld id="{0B721183-6511-4F8B-B8B6-30FA64A4049E}" type="slidenum">
              <a:rPr lang="en-US" smtClean="0"/>
              <a:t>29</a:t>
            </a:fld>
            <a:endParaRPr lang="en-US"/>
          </a:p>
        </p:txBody>
      </p:sp>
    </p:spTree>
    <p:extLst>
      <p:ext uri="{BB962C8B-B14F-4D97-AF65-F5344CB8AC3E}">
        <p14:creationId xmlns:p14="http://schemas.microsoft.com/office/powerpoint/2010/main" val="1026877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30</a:t>
            </a:fld>
            <a:endParaRPr lang="en-US"/>
          </a:p>
        </p:txBody>
      </p:sp>
    </p:spTree>
    <p:extLst>
      <p:ext uri="{BB962C8B-B14F-4D97-AF65-F5344CB8AC3E}">
        <p14:creationId xmlns:p14="http://schemas.microsoft.com/office/powerpoint/2010/main" val="1186868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identified</a:t>
            </a:r>
            <a:r>
              <a:rPr lang="en-US" baseline="0" dirty="0"/>
              <a:t> what we do and when we do it.</a:t>
            </a:r>
          </a:p>
          <a:p>
            <a:endParaRPr lang="en-US" baseline="0" dirty="0"/>
          </a:p>
          <a:p>
            <a:r>
              <a:rPr lang="en-US" dirty="0"/>
              <a:t>But</a:t>
            </a:r>
            <a:r>
              <a:rPr lang="en-US" baseline="0" dirty="0"/>
              <a:t> why do we do the same things every time we receive the same cue? One of the reasons lies in how our brains perceive rewards. </a:t>
            </a:r>
          </a:p>
          <a:p>
            <a:endParaRPr lang="en-US" baseline="0" dirty="0"/>
          </a:p>
          <a:p>
            <a:r>
              <a:rPr lang="en-US" baseline="0" dirty="0"/>
              <a:t>A good way to think about this is food. Many of us have food habits, like drinking coffee or tea first thing in the morning like I do. </a:t>
            </a:r>
            <a:r>
              <a:rPr lang="en-US" b="1" i="1" baseline="0" dirty="0"/>
              <a:t>What kind of rewards does a steaming cup of coffee or tea give us in the morning?</a:t>
            </a:r>
          </a:p>
          <a:p>
            <a:endParaRPr lang="en-US" baseline="0" dirty="0"/>
          </a:p>
          <a:p>
            <a:r>
              <a:rPr lang="en-US" baseline="0" dirty="0"/>
              <a:t>Physical rewards are often the most obvious, but we can identify emotional and cognitive rewards as well. All of them cause the same positive reinforcement of the habit in our brain. Essentially, the reward helps us to remember that we got something good for responding to the cue appropriately.</a:t>
            </a:r>
          </a:p>
          <a:p>
            <a:endParaRPr lang="en-US" baseline="0" dirty="0"/>
          </a:p>
          <a:p>
            <a:r>
              <a:rPr lang="en-US" baseline="0" dirty="0"/>
              <a:t>Cravings play a role in further cementing these habits as well. Food cravings are again the easiest to grasp right away – we often crave coffee for that </a:t>
            </a:r>
            <a:r>
              <a:rPr lang="en-US" baseline="0" dirty="0" err="1"/>
              <a:t>caffiene</a:t>
            </a:r>
            <a:r>
              <a:rPr lang="en-US" baseline="0" dirty="0"/>
              <a:t> boost or sugar rush. But we can have emotional and cognitive cravings as well. The more often a craving is satisfied by responding to a cue with a routine that produces a reward, the more our brains become hardwired to practice this routine each time the cue let’s us know there is an opportunity for reward and satisfaction. Given enough practice, that loop becomes a habit that we don’t even think about.</a:t>
            </a:r>
          </a:p>
          <a:p>
            <a:endParaRPr lang="en-US" baseline="0" dirty="0"/>
          </a:p>
        </p:txBody>
      </p:sp>
      <p:sp>
        <p:nvSpPr>
          <p:cNvPr id="4" name="Slide Number Placeholder 3"/>
          <p:cNvSpPr>
            <a:spLocks noGrp="1"/>
          </p:cNvSpPr>
          <p:nvPr>
            <p:ph type="sldNum" sz="quarter" idx="10"/>
          </p:nvPr>
        </p:nvSpPr>
        <p:spPr/>
        <p:txBody>
          <a:bodyPr/>
          <a:lstStyle/>
          <a:p>
            <a:fld id="{0B721183-6511-4F8B-B8B6-30FA64A4049E}" type="slidenum">
              <a:rPr lang="en-US" smtClean="0"/>
              <a:t>31</a:t>
            </a:fld>
            <a:endParaRPr lang="en-US"/>
          </a:p>
        </p:txBody>
      </p:sp>
    </p:spTree>
    <p:extLst>
      <p:ext uri="{BB962C8B-B14F-4D97-AF65-F5344CB8AC3E}">
        <p14:creationId xmlns:p14="http://schemas.microsoft.com/office/powerpoint/2010/main" val="290155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discuss what makes a habit</a:t>
            </a:r>
            <a:r>
              <a:rPr lang="en-US" baseline="0" dirty="0"/>
              <a:t> and how it can be changed. We will be working through a worksheet as we go along that provides you with an outline of habit changing tactics too! </a:t>
            </a:r>
            <a:r>
              <a:rPr lang="en-US" i="1" baseline="0" dirty="0"/>
              <a:t> </a:t>
            </a:r>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5</a:t>
            </a:fld>
            <a:endParaRPr lang="en-US"/>
          </a:p>
        </p:txBody>
      </p:sp>
    </p:spTree>
    <p:extLst>
      <p:ext uri="{BB962C8B-B14F-4D97-AF65-F5344CB8AC3E}">
        <p14:creationId xmlns:p14="http://schemas.microsoft.com/office/powerpoint/2010/main" val="1224530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32</a:t>
            </a:fld>
            <a:endParaRPr lang="en-US"/>
          </a:p>
        </p:txBody>
      </p:sp>
    </p:spTree>
    <p:extLst>
      <p:ext uri="{BB962C8B-B14F-4D97-AF65-F5344CB8AC3E}">
        <p14:creationId xmlns:p14="http://schemas.microsoft.com/office/powerpoint/2010/main" val="3212818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identified our current habit loop – either one we want to change or one that we are going to use to form a new habit – we need to know the golden rule of habit change.</a:t>
            </a:r>
          </a:p>
          <a:p>
            <a:endParaRPr lang="en-US" dirty="0"/>
          </a:p>
          <a:p>
            <a:r>
              <a:rPr lang="en-US" dirty="0"/>
              <a:t>Because it is the cue and the reward that drive our</a:t>
            </a:r>
            <a:r>
              <a:rPr lang="en-US" baseline="0" dirty="0"/>
              <a:t> habits and help us encode them in our long term instinctual memory instead of our processing mind, we want to use those powerful motivators as much as possible to help us change the routine.</a:t>
            </a:r>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33</a:t>
            </a:fld>
            <a:endParaRPr lang="en-US"/>
          </a:p>
        </p:txBody>
      </p:sp>
    </p:spTree>
    <p:extLst>
      <p:ext uri="{BB962C8B-B14F-4D97-AF65-F5344CB8AC3E}">
        <p14:creationId xmlns:p14="http://schemas.microsoft.com/office/powerpoint/2010/main" val="4122443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baseline="0" dirty="0"/>
              <a:t>Review what we have added in for each part of the habit loop on whiteboard or pad.</a:t>
            </a:r>
          </a:p>
          <a:p>
            <a:pPr marL="0" indent="0">
              <a:buFontTx/>
              <a:buNone/>
            </a:pPr>
            <a:r>
              <a:rPr lang="en-US" b="1" i="0" baseline="0" dirty="0"/>
              <a:t>What are some ways we could change the routines here while still keeping the cues, the rewards, and satisfying the cravings?</a:t>
            </a:r>
          </a:p>
          <a:p>
            <a:pPr marL="0" indent="0">
              <a:buFontTx/>
              <a:buNone/>
            </a:pPr>
            <a:endParaRPr lang="en-US" i="0" baseline="0" dirty="0"/>
          </a:p>
          <a:p>
            <a:pPr marL="0" indent="0">
              <a:buFontTx/>
              <a:buNone/>
            </a:pPr>
            <a:endParaRPr lang="en-US" i="0" baseline="0" dirty="0"/>
          </a:p>
          <a:p>
            <a:pPr marL="0" indent="0">
              <a:buFontTx/>
              <a:buNone/>
            </a:pPr>
            <a:endParaRPr lang="en-US" i="0" baseline="0" dirty="0"/>
          </a:p>
          <a:p>
            <a:pPr marL="0" indent="0">
              <a:buFontTx/>
              <a:buNone/>
            </a:pPr>
            <a:endParaRPr lang="en-US" i="0" baseline="0" dirty="0"/>
          </a:p>
          <a:p>
            <a:pPr marL="0" indent="0">
              <a:buFontTx/>
              <a:buNone/>
            </a:pPr>
            <a:endParaRPr lang="en-US" i="0" baseline="0" dirty="0"/>
          </a:p>
          <a:p>
            <a:pPr marL="171450" indent="-171450">
              <a:buFontTx/>
              <a:buChar char="-"/>
            </a:pPr>
            <a:endParaRPr lang="en-US" i="0" baseline="0" dirty="0"/>
          </a:p>
          <a:p>
            <a:pPr marL="0" indent="0">
              <a:buFontTx/>
              <a:buNone/>
            </a:pPr>
            <a:endParaRPr lang="en-US" i="0" baseline="0" dirty="0"/>
          </a:p>
          <a:p>
            <a:endParaRPr lang="en-US" i="0" baseline="0" dirty="0"/>
          </a:p>
          <a:p>
            <a:endParaRPr lang="en-US" i="0" dirty="0"/>
          </a:p>
        </p:txBody>
      </p:sp>
      <p:sp>
        <p:nvSpPr>
          <p:cNvPr id="4" name="Slide Number Placeholder 3"/>
          <p:cNvSpPr>
            <a:spLocks noGrp="1"/>
          </p:cNvSpPr>
          <p:nvPr>
            <p:ph type="sldNum" sz="quarter" idx="10"/>
          </p:nvPr>
        </p:nvSpPr>
        <p:spPr/>
        <p:txBody>
          <a:bodyPr/>
          <a:lstStyle/>
          <a:p>
            <a:fld id="{0B721183-6511-4F8B-B8B6-30FA64A4049E}" type="slidenum">
              <a:rPr lang="en-US" smtClean="0"/>
              <a:t>34</a:t>
            </a:fld>
            <a:endParaRPr lang="en-US"/>
          </a:p>
        </p:txBody>
      </p:sp>
    </p:spTree>
    <p:extLst>
      <p:ext uri="{BB962C8B-B14F-4D97-AF65-F5344CB8AC3E}">
        <p14:creationId xmlns:p14="http://schemas.microsoft.com/office/powerpoint/2010/main" val="1255910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35</a:t>
            </a:fld>
            <a:endParaRPr lang="en-US"/>
          </a:p>
        </p:txBody>
      </p:sp>
    </p:spTree>
    <p:extLst>
      <p:ext uri="{BB962C8B-B14F-4D97-AF65-F5344CB8AC3E}">
        <p14:creationId xmlns:p14="http://schemas.microsoft.com/office/powerpoint/2010/main" val="474423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B721183-6511-4F8B-B8B6-30FA64A4049E}" type="slidenum">
              <a:rPr lang="en-US" smtClean="0"/>
              <a:t>36</a:t>
            </a:fld>
            <a:endParaRPr lang="en-US"/>
          </a:p>
        </p:txBody>
      </p:sp>
    </p:spTree>
    <p:extLst>
      <p:ext uri="{BB962C8B-B14F-4D97-AF65-F5344CB8AC3E}">
        <p14:creationId xmlns:p14="http://schemas.microsoft.com/office/powerpoint/2010/main" val="1894417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B721183-6511-4F8B-B8B6-30FA64A4049E}" type="slidenum">
              <a:rPr lang="en-US" smtClean="0"/>
              <a:t>37</a:t>
            </a:fld>
            <a:endParaRPr lang="en-US"/>
          </a:p>
        </p:txBody>
      </p:sp>
    </p:spTree>
    <p:extLst>
      <p:ext uri="{BB962C8B-B14F-4D97-AF65-F5344CB8AC3E}">
        <p14:creationId xmlns:p14="http://schemas.microsoft.com/office/powerpoint/2010/main" val="1482197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Time permitting</a:t>
            </a:r>
            <a:endParaRPr lang="en-US" baseline="0" dirty="0">
              <a:sym typeface="Wingdings" panose="05000000000000000000" pitchFamily="2" charset="2"/>
            </a:endParaRPr>
          </a:p>
          <a:p>
            <a:endParaRPr lang="en-US"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B721183-6511-4F8B-B8B6-30FA64A4049E}" type="slidenum">
              <a:rPr lang="en-US" smtClean="0"/>
              <a:t>38</a:t>
            </a:fld>
            <a:endParaRPr lang="en-US"/>
          </a:p>
        </p:txBody>
      </p:sp>
    </p:spTree>
    <p:extLst>
      <p:ext uri="{BB962C8B-B14F-4D97-AF65-F5344CB8AC3E}">
        <p14:creationId xmlns:p14="http://schemas.microsoft.com/office/powerpoint/2010/main" val="1782565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sym typeface="Wingdings" panose="05000000000000000000" pitchFamily="2" charset="2"/>
              </a:rPr>
              <a:t>There are a few key take-aways for those of us teaching habit change as a tool for making an impact:</a:t>
            </a:r>
          </a:p>
          <a:p>
            <a:endParaRPr lang="en-US" sz="1200" b="0" i="0" kern="1200" baseline="0" dirty="0">
              <a:solidFill>
                <a:schemeClr val="tx1"/>
              </a:solidFill>
              <a:effectLst/>
              <a:latin typeface="+mn-lt"/>
              <a:ea typeface="+mn-ea"/>
              <a:cs typeface="+mn-cs"/>
              <a:sym typeface="Wingdings" panose="05000000000000000000" pitchFamily="2" charset="2"/>
            </a:endParaRPr>
          </a:p>
          <a:p>
            <a:pPr marL="171450" indent="-171450">
              <a:buFontTx/>
              <a:buChar char="-"/>
            </a:pPr>
            <a:r>
              <a:rPr lang="en-US" sz="1200" b="0" i="0" kern="1200" baseline="0" dirty="0">
                <a:solidFill>
                  <a:schemeClr val="tx1"/>
                </a:solidFill>
                <a:effectLst/>
                <a:latin typeface="+mn-lt"/>
                <a:ea typeface="+mn-ea"/>
                <a:cs typeface="+mn-cs"/>
                <a:sym typeface="Wingdings" panose="05000000000000000000" pitchFamily="2" charset="2"/>
              </a:rPr>
              <a:t>Although raising awareness and teaching skills isn’t </a:t>
            </a:r>
            <a:r>
              <a:rPr lang="en-US" sz="1200" b="0" i="1" kern="1200" baseline="0" dirty="0">
                <a:solidFill>
                  <a:schemeClr val="tx1"/>
                </a:solidFill>
                <a:effectLst/>
                <a:latin typeface="+mn-lt"/>
                <a:ea typeface="+mn-ea"/>
                <a:cs typeface="+mn-cs"/>
                <a:sym typeface="Wingdings" panose="05000000000000000000" pitchFamily="2" charset="2"/>
              </a:rPr>
              <a:t>enough</a:t>
            </a:r>
            <a:r>
              <a:rPr lang="en-US" sz="1200" b="0" i="0" kern="1200" baseline="0" dirty="0">
                <a:solidFill>
                  <a:schemeClr val="tx1"/>
                </a:solidFill>
                <a:effectLst/>
                <a:latin typeface="+mn-lt"/>
                <a:ea typeface="+mn-ea"/>
                <a:cs typeface="+mn-cs"/>
                <a:sym typeface="Wingdings" panose="05000000000000000000" pitchFamily="2" charset="2"/>
              </a:rPr>
              <a:t>, it is necessary, so don’t forget to include those elements. We omitted awareness raising here because this is a highly motivated group with more awareness than usual. I ordinarily cover the reasons why Washington County is improving our internal operations.</a:t>
            </a:r>
          </a:p>
          <a:p>
            <a:pPr marL="171450" indent="-171450">
              <a:buFontTx/>
              <a:buChar char="-"/>
            </a:pPr>
            <a:r>
              <a:rPr lang="en-US" sz="1200" b="0" i="0" kern="1200" baseline="0" dirty="0">
                <a:solidFill>
                  <a:schemeClr val="tx1"/>
                </a:solidFill>
                <a:effectLst/>
                <a:latin typeface="+mn-lt"/>
                <a:ea typeface="+mn-ea"/>
                <a:cs typeface="+mn-cs"/>
                <a:sym typeface="Wingdings" panose="05000000000000000000" pitchFamily="2" charset="2"/>
              </a:rPr>
              <a:t>You can’t skip skill building either. This presentation focused on the skill of changing a habit, and hopefully you’ve learned some effective tools for that. If I use habit change as a tool for teaching a specific sustainability practice, though, I tend to offer more concrete examples, tools and shortcuts to help support people.</a:t>
            </a:r>
          </a:p>
          <a:p>
            <a:pPr marL="171450" indent="-171450">
              <a:buFontTx/>
              <a:buChar char="-"/>
            </a:pPr>
            <a:r>
              <a:rPr lang="en-US" sz="1200" b="0" i="0" kern="1200" baseline="0" dirty="0">
                <a:solidFill>
                  <a:schemeClr val="tx1"/>
                </a:solidFill>
                <a:effectLst/>
                <a:latin typeface="+mn-lt"/>
                <a:ea typeface="+mn-ea"/>
                <a:cs typeface="+mn-cs"/>
                <a:sym typeface="Wingdings" panose="05000000000000000000" pitchFamily="2" charset="2"/>
              </a:rPr>
              <a:t>One of the powerful things about teaching how to change a habit is that individuals identify the best ways for them to make change and how to practice that change. Often, there is little to no </a:t>
            </a:r>
            <a:r>
              <a:rPr lang="en-US" sz="1200" b="0" i="0" kern="1200" baseline="0" dirty="0" err="1">
                <a:solidFill>
                  <a:schemeClr val="tx1"/>
                </a:solidFill>
                <a:effectLst/>
                <a:latin typeface="+mn-lt"/>
                <a:ea typeface="+mn-ea"/>
                <a:cs typeface="+mn-cs"/>
                <a:sym typeface="Wingdings" panose="05000000000000000000" pitchFamily="2" charset="2"/>
              </a:rPr>
              <a:t>followup</a:t>
            </a:r>
            <a:r>
              <a:rPr lang="en-US" sz="1200" b="0" i="0" kern="1200" baseline="0" dirty="0">
                <a:solidFill>
                  <a:schemeClr val="tx1"/>
                </a:solidFill>
                <a:effectLst/>
                <a:latin typeface="+mn-lt"/>
                <a:ea typeface="+mn-ea"/>
                <a:cs typeface="+mn-cs"/>
                <a:sym typeface="Wingdings" panose="05000000000000000000" pitchFamily="2" charset="2"/>
              </a:rPr>
              <a:t> after a workshop or educational event. Be sure to build in ways for people to follow up with what they have learned. These can include making a written plan/pledge in class to take home, using a tracking tool or website to log their success, or contacting you for more information. Often, I will follow up with groups to see how things are going for them at planned intervals after the training using emails, calls or drop-by visits in the office. Design what works best for your resources and your audience.</a:t>
            </a:r>
          </a:p>
          <a:p>
            <a:pPr marL="171450" indent="-171450">
              <a:buFontTx/>
              <a:buChar char="-"/>
            </a:pPr>
            <a:r>
              <a:rPr lang="en-US" sz="1200" b="0" i="0" kern="1200" baseline="0" dirty="0">
                <a:solidFill>
                  <a:schemeClr val="tx1"/>
                </a:solidFill>
                <a:effectLst/>
                <a:latin typeface="+mn-lt"/>
                <a:ea typeface="+mn-ea"/>
                <a:cs typeface="+mn-cs"/>
                <a:sym typeface="Wingdings" panose="05000000000000000000" pitchFamily="2" charset="2"/>
              </a:rPr>
              <a:t>Celebrate success! Show casing the real hurdles and successes of ordinary people who are making a change helps motivate others and make change more accessible. It also encourages people to try new things – don’t you feel great when you’ve changed a habit and other notice? What could be more motivating to take on something new? Celebrating change also supports a culture of change in a community or organization, leading to innovation and norming around making new choices.</a:t>
            </a:r>
            <a:endParaRPr lang="en-US" baseline="0" dirty="0">
              <a:sym typeface="Wingdings" panose="05000000000000000000" pitchFamily="2" charset="2"/>
            </a:endParaRPr>
          </a:p>
          <a:p>
            <a:endParaRPr lang="en-US"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B721183-6511-4F8B-B8B6-30FA64A4049E}" type="slidenum">
              <a:rPr lang="en-US" smtClean="0"/>
              <a:t>39</a:t>
            </a:fld>
            <a:endParaRPr lang="en-US"/>
          </a:p>
        </p:txBody>
      </p:sp>
    </p:spTree>
    <p:extLst>
      <p:ext uri="{BB962C8B-B14F-4D97-AF65-F5344CB8AC3E}">
        <p14:creationId xmlns:p14="http://schemas.microsoft.com/office/powerpoint/2010/main" val="3127705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a:t>
            </a:r>
            <a:r>
              <a:rPr lang="en-US" baseline="0" dirty="0"/>
              <a:t> time, we can discuss some of the habits you selected and work on some of your thoughts for changing them!</a:t>
            </a:r>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40</a:t>
            </a:fld>
            <a:endParaRPr lang="en-US"/>
          </a:p>
        </p:txBody>
      </p:sp>
    </p:spTree>
    <p:extLst>
      <p:ext uri="{BB962C8B-B14F-4D97-AF65-F5344CB8AC3E}">
        <p14:creationId xmlns:p14="http://schemas.microsoft.com/office/powerpoint/2010/main" val="3217705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a:t>
            </a:r>
          </a:p>
        </p:txBody>
      </p:sp>
      <p:sp>
        <p:nvSpPr>
          <p:cNvPr id="4" name="Slide Number Placeholder 3"/>
          <p:cNvSpPr>
            <a:spLocks noGrp="1"/>
          </p:cNvSpPr>
          <p:nvPr>
            <p:ph type="sldNum" sz="quarter" idx="10"/>
          </p:nvPr>
        </p:nvSpPr>
        <p:spPr/>
        <p:txBody>
          <a:bodyPr/>
          <a:lstStyle/>
          <a:p>
            <a:fld id="{0B721183-6511-4F8B-B8B6-30FA64A4049E}" type="slidenum">
              <a:rPr lang="en-US" smtClean="0"/>
              <a:t>6</a:t>
            </a:fld>
            <a:endParaRPr lang="en-US"/>
          </a:p>
        </p:txBody>
      </p:sp>
    </p:spTree>
    <p:extLst>
      <p:ext uri="{BB962C8B-B14F-4D97-AF65-F5344CB8AC3E}">
        <p14:creationId xmlns:p14="http://schemas.microsoft.com/office/powerpoint/2010/main" val="43853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start by seeking to raise awareness and concern to help motivate people to act. This comes from an intuitive understanding, backed by educational theory and practice, that we change what we care about, and that change is hard, requiring strong motivation. We might use a variety of techniques to raise awareness: sharing statistics, shocking images, motivational stories. All are designed to play into the learning styles and values of our audience, and are best used in combination with one another. By mixing visual, auditory and experiential learning styles with different types of content: data, examples, stories, logic models, etc., and touching on a variety of values such as protecting the environment, enriching the welfare of future generations, or saving money, we are able to connect with a room full of strangers at a memorable and motivating level. </a:t>
            </a:r>
          </a:p>
          <a:p>
            <a:endParaRPr lang="en-US" dirty="0"/>
          </a:p>
          <a:p>
            <a:r>
              <a:rPr lang="en-US" dirty="0"/>
              <a:t>https://www.census.gov/content/dam/Census/newsroom/releases/2014/cb14-86_graphic_biketowork.jpg</a:t>
            </a:r>
          </a:p>
          <a:p>
            <a:endParaRPr lang="en-US" dirty="0"/>
          </a:p>
        </p:txBody>
      </p:sp>
      <p:sp>
        <p:nvSpPr>
          <p:cNvPr id="4" name="Slide Number Placeholder 3"/>
          <p:cNvSpPr>
            <a:spLocks noGrp="1"/>
          </p:cNvSpPr>
          <p:nvPr>
            <p:ph type="sldNum" sz="quarter" idx="10"/>
          </p:nvPr>
        </p:nvSpPr>
        <p:spPr/>
        <p:txBody>
          <a:bodyPr/>
          <a:lstStyle/>
          <a:p>
            <a:fld id="{0B721183-6511-4F8B-B8B6-30FA64A4049E}" type="slidenum">
              <a:rPr lang="en-US" smtClean="0"/>
              <a:t>7</a:t>
            </a:fld>
            <a:endParaRPr lang="en-US"/>
          </a:p>
        </p:txBody>
      </p:sp>
    </p:spTree>
    <p:extLst>
      <p:ext uri="{BB962C8B-B14F-4D97-AF65-F5344CB8AC3E}">
        <p14:creationId xmlns:p14="http://schemas.microsoft.com/office/powerpoint/2010/main" val="1321055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people aware and motivated to make a change, we usually teach them how to make the change or what they can do that is the better choice. This is done through telling, demonstrating and sometimes even engaging learners to do it themselves. We might invite discussion, role playing, or brainstorming to engage the learners with the materials for better retention. I’ve even taught some classes where we start on planning how the person will make the change – what materials need to be bought, what changes need to be made, and so on. Participants might take home a work sheet or book to help them further.</a:t>
            </a:r>
          </a:p>
        </p:txBody>
      </p:sp>
      <p:sp>
        <p:nvSpPr>
          <p:cNvPr id="4" name="Slide Number Placeholder 3"/>
          <p:cNvSpPr>
            <a:spLocks noGrp="1"/>
          </p:cNvSpPr>
          <p:nvPr>
            <p:ph type="sldNum" sz="quarter" idx="10"/>
          </p:nvPr>
        </p:nvSpPr>
        <p:spPr/>
        <p:txBody>
          <a:bodyPr/>
          <a:lstStyle/>
          <a:p>
            <a:fld id="{0B721183-6511-4F8B-B8B6-30FA64A4049E}" type="slidenum">
              <a:rPr lang="en-US" smtClean="0"/>
              <a:t>8</a:t>
            </a:fld>
            <a:endParaRPr lang="en-US"/>
          </a:p>
        </p:txBody>
      </p:sp>
    </p:spTree>
    <p:extLst>
      <p:ext uri="{BB962C8B-B14F-4D97-AF65-F5344CB8AC3E}">
        <p14:creationId xmlns:p14="http://schemas.microsoft.com/office/powerpoint/2010/main" val="157093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educators of all types wrap up a workshop with a review to help retention. We go over, briefly, what was learned during the workshop in terms of motivation and skills. We answer questions people have to help clarify. We suggest resources to follow up with or next steps. This is often followed up with a survey about the workshop, in which learners rate the learning experience based on what happened in the classroom. Less frequently, educators might follow up with students to see what was retained days or weeks later; rarer still is the practice of following up on the behavior change the workshop was meant to inspire and teach.</a:t>
            </a:r>
          </a:p>
        </p:txBody>
      </p:sp>
      <p:sp>
        <p:nvSpPr>
          <p:cNvPr id="4" name="Slide Number Placeholder 3"/>
          <p:cNvSpPr>
            <a:spLocks noGrp="1"/>
          </p:cNvSpPr>
          <p:nvPr>
            <p:ph type="sldNum" sz="quarter" idx="10"/>
          </p:nvPr>
        </p:nvSpPr>
        <p:spPr/>
        <p:txBody>
          <a:bodyPr/>
          <a:lstStyle/>
          <a:p>
            <a:fld id="{0B721183-6511-4F8B-B8B6-30FA64A4049E}" type="slidenum">
              <a:rPr lang="en-US" smtClean="0"/>
              <a:t>9</a:t>
            </a:fld>
            <a:endParaRPr lang="en-US"/>
          </a:p>
        </p:txBody>
      </p:sp>
    </p:spTree>
    <p:extLst>
      <p:ext uri="{BB962C8B-B14F-4D97-AF65-F5344CB8AC3E}">
        <p14:creationId xmlns:p14="http://schemas.microsoft.com/office/powerpoint/2010/main" val="2179324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educators of all types wrap up a workshop with a review to help retention. We go over, briefly, what was learned during the workshop in terms of motivation and skills. We answer questions people have to help clarify. We suggest resources to follow up with or next steps. This is often followed up with a survey about the workshop, in which learners rate the learning experience based on what happened in the classroom. Less frequently, educators might follow up with students to see what was retained days or weeks later; rarer still is the practice of following up on the behavior change the workshop was meant to inspire and teach.</a:t>
            </a:r>
          </a:p>
        </p:txBody>
      </p:sp>
      <p:sp>
        <p:nvSpPr>
          <p:cNvPr id="4" name="Slide Number Placeholder 3"/>
          <p:cNvSpPr>
            <a:spLocks noGrp="1"/>
          </p:cNvSpPr>
          <p:nvPr>
            <p:ph type="sldNum" sz="quarter" idx="10"/>
          </p:nvPr>
        </p:nvSpPr>
        <p:spPr/>
        <p:txBody>
          <a:bodyPr/>
          <a:lstStyle/>
          <a:p>
            <a:fld id="{0B721183-6511-4F8B-B8B6-30FA64A4049E}" type="slidenum">
              <a:rPr lang="en-US" smtClean="0"/>
              <a:t>10</a:t>
            </a:fld>
            <a:endParaRPr lang="en-US"/>
          </a:p>
        </p:txBody>
      </p:sp>
    </p:spTree>
    <p:extLst>
      <p:ext uri="{BB962C8B-B14F-4D97-AF65-F5344CB8AC3E}">
        <p14:creationId xmlns:p14="http://schemas.microsoft.com/office/powerpoint/2010/main" val="93121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 of teaching through raising awareness and building new skills apparently works to some extent - </a:t>
            </a:r>
          </a:p>
          <a:p>
            <a:r>
              <a:rPr lang="en-US" dirty="0"/>
              <a:t>The Shelton Group compiled some interesting figures</a:t>
            </a:r>
            <a:r>
              <a:rPr lang="en-US" baseline="0" dirty="0"/>
              <a:t> on what American’s think, feel and do when it comes to sustainability. We can see from these figure that American’s think and feel that caring for the environment is very important… 88% of us think that reducing environmental impact is everyone’s business, not just for scientists or environmentalists. And 78% feel a personal responsibility in this regard.</a:t>
            </a:r>
          </a:p>
          <a:p>
            <a:endParaRPr lang="en-US" baseline="0" dirty="0"/>
          </a:p>
          <a:p>
            <a:r>
              <a:rPr lang="en-US" dirty="0"/>
              <a:t>https://sheltongrp.com/insights/sustainability-consumer-loyalty/</a:t>
            </a:r>
          </a:p>
        </p:txBody>
      </p:sp>
      <p:sp>
        <p:nvSpPr>
          <p:cNvPr id="4" name="Slide Number Placeholder 3"/>
          <p:cNvSpPr>
            <a:spLocks noGrp="1"/>
          </p:cNvSpPr>
          <p:nvPr>
            <p:ph type="sldNum" sz="quarter" idx="10"/>
          </p:nvPr>
        </p:nvSpPr>
        <p:spPr/>
        <p:txBody>
          <a:bodyPr/>
          <a:lstStyle/>
          <a:p>
            <a:fld id="{0B721183-6511-4F8B-B8B6-30FA64A4049E}" type="slidenum">
              <a:rPr lang="en-US" smtClean="0"/>
              <a:t>11</a:t>
            </a:fld>
            <a:endParaRPr lang="en-US"/>
          </a:p>
        </p:txBody>
      </p:sp>
    </p:spTree>
    <p:extLst>
      <p:ext uri="{BB962C8B-B14F-4D97-AF65-F5344CB8AC3E}">
        <p14:creationId xmlns:p14="http://schemas.microsoft.com/office/powerpoint/2010/main" val="282110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B444C-A70B-4DEE-97FB-9D8D44DC469E}"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25566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444C-A70B-4DEE-97FB-9D8D44DC469E}"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20045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444C-A70B-4DEE-97FB-9D8D44DC469E}"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3606420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444C-A70B-4DEE-97FB-9D8D44DC469E}"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2406748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B444C-A70B-4DEE-97FB-9D8D44DC469E}"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3646237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B444C-A70B-4DEE-97FB-9D8D44DC469E}"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42986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B444C-A70B-4DEE-97FB-9D8D44DC469E}" type="datetimeFigureOut">
              <a:rPr lang="en-US" smtClean="0"/>
              <a:t>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1678487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B444C-A70B-4DEE-97FB-9D8D44DC469E}" type="datetimeFigureOut">
              <a:rPr lang="en-US" smtClean="0"/>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252628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B444C-A70B-4DEE-97FB-9D8D44DC469E}" type="datetimeFigureOut">
              <a:rPr lang="en-US" smtClean="0"/>
              <a:t>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187832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444C-A70B-4DEE-97FB-9D8D44DC469E}"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51668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444C-A70B-4DEE-97FB-9D8D44DC469E}"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6B378-3258-4423-8776-48A3A4A99AFE}" type="slidenum">
              <a:rPr lang="en-US" smtClean="0"/>
              <a:t>‹#›</a:t>
            </a:fld>
            <a:endParaRPr lang="en-US"/>
          </a:p>
        </p:txBody>
      </p:sp>
    </p:spTree>
    <p:extLst>
      <p:ext uri="{BB962C8B-B14F-4D97-AF65-F5344CB8AC3E}">
        <p14:creationId xmlns:p14="http://schemas.microsoft.com/office/powerpoint/2010/main" val="50750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444C-A70B-4DEE-97FB-9D8D44DC469E}" type="datetimeFigureOut">
              <a:rPr lang="en-US" smtClean="0"/>
              <a:t>2/7/2019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6B378-3258-4423-8776-48A3A4A99AFE}" type="slidenum">
              <a:rPr lang="en-US" smtClean="0"/>
              <a:t>‹#›</a:t>
            </a:fld>
            <a:endParaRPr lang="en-US"/>
          </a:p>
        </p:txBody>
      </p:sp>
    </p:spTree>
    <p:extLst>
      <p:ext uri="{BB962C8B-B14F-4D97-AF65-F5344CB8AC3E}">
        <p14:creationId xmlns:p14="http://schemas.microsoft.com/office/powerpoint/2010/main" val="3542679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ustainability@co.washington.or.u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2514600"/>
          </a:xfrm>
        </p:spPr>
        <p:txBody>
          <a:bodyPr>
            <a:noAutofit/>
          </a:bodyPr>
          <a:lstStyle/>
          <a:p>
            <a:r>
              <a:rPr lang="en-US" sz="7200" dirty="0">
                <a:solidFill>
                  <a:schemeClr val="tx2">
                    <a:lumMod val="60000"/>
                    <a:lumOff val="40000"/>
                  </a:schemeClr>
                </a:solidFill>
              </a:rPr>
              <a:t>Using the Power of Habits for </a:t>
            </a:r>
            <a:r>
              <a:rPr lang="en-US" sz="7200" i="1" dirty="0">
                <a:solidFill>
                  <a:schemeClr val="tx2">
                    <a:lumMod val="60000"/>
                    <a:lumOff val="40000"/>
                  </a:schemeClr>
                </a:solidFill>
              </a:rPr>
              <a:t>Real</a:t>
            </a:r>
            <a:r>
              <a:rPr lang="en-US" sz="7200" dirty="0">
                <a:solidFill>
                  <a:schemeClr val="tx2">
                    <a:lumMod val="60000"/>
                    <a:lumOff val="40000"/>
                  </a:schemeClr>
                </a:solidFill>
              </a:rPr>
              <a:t> Change</a:t>
            </a:r>
          </a:p>
        </p:txBody>
      </p:sp>
      <p:sp>
        <p:nvSpPr>
          <p:cNvPr id="3" name="Subtitle 2"/>
          <p:cNvSpPr>
            <a:spLocks noGrp="1"/>
          </p:cNvSpPr>
          <p:nvPr>
            <p:ph type="subTitle" idx="1"/>
          </p:nvPr>
        </p:nvSpPr>
        <p:spPr>
          <a:xfrm>
            <a:off x="5791201" y="2819400"/>
            <a:ext cx="3276600" cy="4038600"/>
          </a:xfrm>
        </p:spPr>
        <p:txBody>
          <a:bodyPr>
            <a:normAutofit fontScale="77500" lnSpcReduction="20000"/>
          </a:bodyPr>
          <a:lstStyle/>
          <a:p>
            <a:endParaRPr lang="en-US" dirty="0"/>
          </a:p>
          <a:p>
            <a:r>
              <a:rPr lang="en-US" dirty="0"/>
              <a:t>Jennifer Nelson</a:t>
            </a:r>
          </a:p>
          <a:p>
            <a:r>
              <a:rPr lang="en-US" dirty="0"/>
              <a:t>Education Coordinator</a:t>
            </a:r>
          </a:p>
          <a:p>
            <a:r>
              <a:rPr lang="en-US" dirty="0"/>
              <a:t>Sustainability Program</a:t>
            </a:r>
          </a:p>
          <a:p>
            <a:r>
              <a:rPr lang="en-US" dirty="0"/>
              <a:t>Washington County</a:t>
            </a:r>
          </a:p>
          <a:p>
            <a:endParaRPr lang="en-US" dirty="0"/>
          </a:p>
          <a:p>
            <a:r>
              <a:rPr lang="en-US" dirty="0">
                <a:hlinkClick r:id="rId3"/>
              </a:rPr>
              <a:t>sustainability@ co.washington.or.us</a:t>
            </a:r>
            <a:endParaRPr lang="en-US" dirty="0"/>
          </a:p>
          <a:p>
            <a:r>
              <a:rPr lang="en-US" dirty="0"/>
              <a:t>503-846-8825</a:t>
            </a:r>
          </a:p>
        </p:txBody>
      </p:sp>
      <p:pic>
        <p:nvPicPr>
          <p:cNvPr id="256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594515"/>
            <a:ext cx="5486400" cy="365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623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7200" b="1" i="1" dirty="0">
                <a:solidFill>
                  <a:srgbClr val="0070C0"/>
                </a:solidFill>
              </a:rPr>
              <a:t>So, does this work?</a:t>
            </a:r>
          </a:p>
        </p:txBody>
      </p:sp>
      <p:pic>
        <p:nvPicPr>
          <p:cNvPr id="7" name="Picture 6">
            <a:extLst>
              <a:ext uri="{FF2B5EF4-FFF2-40B4-BE49-F238E27FC236}">
                <a16:creationId xmlns:a16="http://schemas.microsoft.com/office/drawing/2014/main" id="{E23F5B67-D343-4F41-B122-D1B8A7F1B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133600"/>
            <a:ext cx="4648200" cy="309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53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086"/>
          <a:stretch/>
        </p:blipFill>
        <p:spPr bwMode="auto">
          <a:xfrm>
            <a:off x="163679" y="1864317"/>
            <a:ext cx="1628078" cy="164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Image result for brain icon"/>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81362" y="80963"/>
            <a:ext cx="2357438" cy="23574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98" t="32822" b="33589"/>
          <a:stretch/>
        </p:blipFill>
        <p:spPr bwMode="auto">
          <a:xfrm>
            <a:off x="1791757" y="2165874"/>
            <a:ext cx="7352243" cy="127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352800" y="3200401"/>
            <a:ext cx="2438400" cy="2057400"/>
            <a:chOff x="10820400" y="856266"/>
            <a:chExt cx="2057400" cy="1929238"/>
          </a:xfrm>
        </p:grpSpPr>
        <p:grpSp>
          <p:nvGrpSpPr>
            <p:cNvPr id="2" name="Group 1"/>
            <p:cNvGrpSpPr/>
            <p:nvPr/>
          </p:nvGrpSpPr>
          <p:grpSpPr>
            <a:xfrm>
              <a:off x="10820400" y="856266"/>
              <a:ext cx="2057400" cy="1929238"/>
              <a:chOff x="2133600" y="2981914"/>
              <a:chExt cx="2057400" cy="1929238"/>
            </a:xfrm>
          </p:grpSpPr>
          <p:pic>
            <p:nvPicPr>
              <p:cNvPr id="11" name="Picture 9" descr="Image result for brain icon"/>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2981914"/>
                <a:ext cx="2057400" cy="192923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818956" y="3124200"/>
                <a:ext cx="991044" cy="99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Heart 4"/>
            <p:cNvSpPr/>
            <p:nvPr/>
          </p:nvSpPr>
          <p:spPr>
            <a:xfrm>
              <a:off x="11553603" y="1143000"/>
              <a:ext cx="895350" cy="782322"/>
            </a:xfrm>
            <a:prstGeom prst="hear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67143"/>
          <a:stretch/>
        </p:blipFill>
        <p:spPr bwMode="auto">
          <a:xfrm>
            <a:off x="76200" y="4876800"/>
            <a:ext cx="1690132" cy="160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4394" t="29620" b="26133"/>
          <a:stretch/>
        </p:blipFill>
        <p:spPr bwMode="auto">
          <a:xfrm>
            <a:off x="1690132" y="4953000"/>
            <a:ext cx="7453868" cy="156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288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9" y="1233792"/>
            <a:ext cx="9134272"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645" r="19365" b="11214"/>
          <a:stretch/>
        </p:blipFill>
        <p:spPr bwMode="auto">
          <a:xfrm>
            <a:off x="45397" y="3109608"/>
            <a:ext cx="9144000" cy="54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0"/>
            <a:ext cx="9144000" cy="1107996"/>
          </a:xfrm>
          <a:prstGeom prst="rect">
            <a:avLst/>
          </a:prstGeom>
          <a:noFill/>
        </p:spPr>
        <p:txBody>
          <a:bodyPr wrap="square" rtlCol="0">
            <a:spAutoFit/>
          </a:bodyPr>
          <a:lstStyle/>
          <a:p>
            <a:pPr algn="ctr"/>
            <a:r>
              <a:rPr lang="en-US" sz="6600" b="1" i="1" dirty="0">
                <a:solidFill>
                  <a:schemeClr val="accent5">
                    <a:lumMod val="50000"/>
                  </a:schemeClr>
                </a:solidFill>
              </a:rPr>
              <a:t>And yet…</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733800"/>
            <a:ext cx="4648200" cy="309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657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7200" b="1" dirty="0">
                <a:solidFill>
                  <a:srgbClr val="0070C0"/>
                </a:solidFill>
              </a:rPr>
              <a:t>What are educators missing?</a:t>
            </a:r>
          </a:p>
        </p:txBody>
      </p:sp>
      <p:pic>
        <p:nvPicPr>
          <p:cNvPr id="4" name="Picture 3">
            <a:extLst>
              <a:ext uri="{FF2B5EF4-FFF2-40B4-BE49-F238E27FC236}">
                <a16:creationId xmlns:a16="http://schemas.microsoft.com/office/drawing/2014/main" id="{09696DD0-48F4-4ED7-967B-1F3406432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743200"/>
            <a:ext cx="4648200" cy="309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4135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7300" b="1" dirty="0">
                <a:solidFill>
                  <a:schemeClr val="tx2">
                    <a:lumMod val="60000"/>
                    <a:lumOff val="40000"/>
                  </a:schemeClr>
                </a:solidFill>
              </a:rPr>
              <a:t>Knowing</a:t>
            </a:r>
            <a:r>
              <a:rPr lang="en-US" sz="7300" b="1" dirty="0"/>
              <a:t> </a:t>
            </a:r>
            <a:r>
              <a:rPr lang="en-US" sz="5400" b="1" dirty="0"/>
              <a:t>Isn’t Enough</a:t>
            </a:r>
          </a:p>
        </p:txBody>
      </p:sp>
      <p:sp>
        <p:nvSpPr>
          <p:cNvPr id="3" name="Content Placeholder 2"/>
          <p:cNvSpPr>
            <a:spLocks noGrp="1"/>
          </p:cNvSpPr>
          <p:nvPr>
            <p:ph idx="1"/>
          </p:nvPr>
        </p:nvSpPr>
        <p:spPr>
          <a:xfrm>
            <a:off x="0" y="1143000"/>
            <a:ext cx="5105400" cy="6019800"/>
          </a:xfrm>
        </p:spPr>
        <p:txBody>
          <a:bodyPr>
            <a:normAutofit/>
          </a:bodyPr>
          <a:lstStyle/>
          <a:p>
            <a:pPr marL="0" indent="0">
              <a:buNone/>
            </a:pPr>
            <a:r>
              <a:rPr lang="en-US" sz="4000" dirty="0"/>
              <a:t>Generally, we might…</a:t>
            </a:r>
          </a:p>
          <a:p>
            <a:pPr lvl="1"/>
            <a:r>
              <a:rPr lang="en-US" sz="3600" dirty="0"/>
              <a:t>Lack motivation to change</a:t>
            </a:r>
          </a:p>
          <a:p>
            <a:pPr lvl="1"/>
            <a:r>
              <a:rPr lang="en-US" sz="3600" dirty="0"/>
              <a:t>Struggle to translate knowledge to action</a:t>
            </a:r>
          </a:p>
          <a:p>
            <a:pPr lvl="1"/>
            <a:r>
              <a:rPr lang="en-US" sz="3600" dirty="0"/>
              <a:t>Face some existing bad habits already</a:t>
            </a:r>
          </a:p>
          <a:p>
            <a:pPr lvl="1"/>
            <a:r>
              <a:rPr lang="en-US" sz="3600" dirty="0"/>
              <a:t>Work hard to maintain new choices</a:t>
            </a:r>
          </a:p>
          <a:p>
            <a:endParaRPr lang="en-US" dirty="0"/>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313"/>
          <a:stretch/>
        </p:blipFill>
        <p:spPr bwMode="auto">
          <a:xfrm>
            <a:off x="5504543" y="1981200"/>
            <a:ext cx="3389473"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235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Autofit/>
          </a:bodyPr>
          <a:lstStyle/>
          <a:p>
            <a:r>
              <a:rPr lang="en-US" sz="6000" b="1" dirty="0">
                <a:solidFill>
                  <a:srgbClr val="0070C0"/>
                </a:solidFill>
              </a:rPr>
              <a:t>Some tools we can use…</a:t>
            </a:r>
          </a:p>
        </p:txBody>
      </p:sp>
      <p:graphicFrame>
        <p:nvGraphicFramePr>
          <p:cNvPr id="3" name="Diagram 2">
            <a:extLst>
              <a:ext uri="{FF2B5EF4-FFF2-40B4-BE49-F238E27FC236}">
                <a16:creationId xmlns:a16="http://schemas.microsoft.com/office/drawing/2014/main" id="{465F981B-0AA7-43FB-A5C4-89FE1E9D5403}"/>
              </a:ext>
            </a:extLst>
          </p:cNvPr>
          <p:cNvGraphicFramePr/>
          <p:nvPr>
            <p:extLst>
              <p:ext uri="{D42A27DB-BD31-4B8C-83A1-F6EECF244321}">
                <p14:modId xmlns:p14="http://schemas.microsoft.com/office/powerpoint/2010/main" val="3549410428"/>
              </p:ext>
            </p:extLst>
          </p:nvPr>
        </p:nvGraphicFramePr>
        <p:xfrm>
          <a:off x="76200" y="1066800"/>
          <a:ext cx="8763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57602EB-B723-4A50-8AB8-162F1BD6AC2A}"/>
              </a:ext>
            </a:extLst>
          </p:cNvPr>
          <p:cNvSpPr txBox="1"/>
          <p:nvPr/>
        </p:nvSpPr>
        <p:spPr>
          <a:xfrm>
            <a:off x="4572000" y="3962400"/>
            <a:ext cx="1905000" cy="2092881"/>
          </a:xfrm>
          <a:prstGeom prst="rect">
            <a:avLst/>
          </a:prstGeom>
          <a:noFill/>
        </p:spPr>
        <p:txBody>
          <a:bodyPr wrap="square" rtlCol="0">
            <a:spAutoFit/>
          </a:bodyPr>
          <a:lstStyle/>
          <a:p>
            <a:r>
              <a:rPr lang="en-US" sz="2800" dirty="0">
                <a:solidFill>
                  <a:schemeClr val="bg1"/>
                </a:solidFill>
              </a:rPr>
              <a:t>Community Based Social Marketing </a:t>
            </a:r>
          </a:p>
          <a:p>
            <a:endParaRPr lang="en-US" dirty="0"/>
          </a:p>
        </p:txBody>
      </p:sp>
      <p:sp>
        <p:nvSpPr>
          <p:cNvPr id="6" name="Rectangle 5">
            <a:extLst>
              <a:ext uri="{FF2B5EF4-FFF2-40B4-BE49-F238E27FC236}">
                <a16:creationId xmlns:a16="http://schemas.microsoft.com/office/drawing/2014/main" id="{E9AEFAC4-4A4A-48BB-BBE5-24518C45E1C3}"/>
              </a:ext>
            </a:extLst>
          </p:cNvPr>
          <p:cNvSpPr/>
          <p:nvPr/>
        </p:nvSpPr>
        <p:spPr>
          <a:xfrm>
            <a:off x="152400" y="4024178"/>
            <a:ext cx="1905000" cy="2554545"/>
          </a:xfrm>
          <a:prstGeom prst="rect">
            <a:avLst/>
          </a:prstGeom>
        </p:spPr>
        <p:txBody>
          <a:bodyPr wrap="square">
            <a:spAutoFit/>
          </a:bodyPr>
          <a:lstStyle/>
          <a:p>
            <a:pPr marL="285750" lvl="0" indent="-285750">
              <a:buFont typeface="Arial" panose="020B0604020202020204" pitchFamily="34" charset="0"/>
              <a:buChar char="•"/>
            </a:pPr>
            <a:r>
              <a:rPr lang="en-US" sz="2000" dirty="0"/>
              <a:t>Applicable to multiple practices</a:t>
            </a:r>
          </a:p>
          <a:p>
            <a:pPr marL="285750" lvl="0" indent="-285750">
              <a:buFont typeface="Arial" panose="020B0604020202020204" pitchFamily="34" charset="0"/>
              <a:buChar char="•"/>
            </a:pPr>
            <a:r>
              <a:rPr lang="en-US" sz="2000" dirty="0"/>
              <a:t>Highly adaptable</a:t>
            </a:r>
          </a:p>
          <a:p>
            <a:pPr marL="285750" lvl="0" indent="-285750">
              <a:buFont typeface="Arial" panose="020B0604020202020204" pitchFamily="34" charset="0"/>
              <a:buChar char="•"/>
            </a:pPr>
            <a:r>
              <a:rPr lang="en-US" sz="2000" dirty="0"/>
              <a:t>Highly realistic &amp; individualized</a:t>
            </a:r>
          </a:p>
        </p:txBody>
      </p:sp>
      <p:sp>
        <p:nvSpPr>
          <p:cNvPr id="7" name="Rectangle 6">
            <a:extLst>
              <a:ext uri="{FF2B5EF4-FFF2-40B4-BE49-F238E27FC236}">
                <a16:creationId xmlns:a16="http://schemas.microsoft.com/office/drawing/2014/main" id="{CDB3A47A-D4A8-4213-A0A2-F4FAAB262491}"/>
              </a:ext>
            </a:extLst>
          </p:cNvPr>
          <p:cNvSpPr/>
          <p:nvPr/>
        </p:nvSpPr>
        <p:spPr>
          <a:xfrm>
            <a:off x="6248400" y="3886200"/>
            <a:ext cx="2590800" cy="2554545"/>
          </a:xfrm>
          <a:prstGeom prst="rect">
            <a:avLst/>
          </a:prstGeom>
        </p:spPr>
        <p:txBody>
          <a:bodyPr wrap="square">
            <a:spAutoFit/>
          </a:bodyPr>
          <a:lstStyle/>
          <a:p>
            <a:pPr lvl="0"/>
            <a:r>
              <a:rPr lang="en-US" sz="2000" dirty="0"/>
              <a:t>	Identify &amp; 	understand 	behavior</a:t>
            </a:r>
          </a:p>
          <a:p>
            <a:pPr lvl="0"/>
            <a:r>
              <a:rPr lang="en-US" sz="2000" dirty="0"/>
              <a:t>         Identify benefits  </a:t>
            </a:r>
          </a:p>
          <a:p>
            <a:pPr lvl="0"/>
            <a:r>
              <a:rPr lang="en-US" sz="2000" dirty="0"/>
              <a:t>    &amp; costs of existing &amp; </a:t>
            </a:r>
          </a:p>
          <a:p>
            <a:pPr lvl="0"/>
            <a:r>
              <a:rPr lang="en-US" sz="2000" dirty="0"/>
              <a:t>    new behavior</a:t>
            </a:r>
          </a:p>
          <a:p>
            <a:pPr marL="342900" lvl="0" indent="-342900">
              <a:buFont typeface="Arial" panose="020B0604020202020204" pitchFamily="34" charset="0"/>
              <a:buChar char="•"/>
            </a:pPr>
            <a:r>
              <a:rPr lang="en-US" sz="2000" dirty="0"/>
              <a:t>Work with social norms &amp; diffusion</a:t>
            </a:r>
          </a:p>
        </p:txBody>
      </p:sp>
      <p:pic>
        <p:nvPicPr>
          <p:cNvPr id="8" name="Picture 7">
            <a:extLst>
              <a:ext uri="{FF2B5EF4-FFF2-40B4-BE49-F238E27FC236}">
                <a16:creationId xmlns:a16="http://schemas.microsoft.com/office/drawing/2014/main" id="{12EB8D0E-0F44-46F7-9BB4-1BFA5242DCCB}"/>
              </a:ext>
            </a:extLst>
          </p:cNvPr>
          <p:cNvPicPr>
            <a:picLocks noChangeAspect="1"/>
          </p:cNvPicPr>
          <p:nvPr/>
        </p:nvPicPr>
        <p:blipFill>
          <a:blip r:embed="rId8"/>
          <a:stretch>
            <a:fillRect/>
          </a:stretch>
        </p:blipFill>
        <p:spPr>
          <a:xfrm>
            <a:off x="7010400" y="3962400"/>
            <a:ext cx="200025" cy="209550"/>
          </a:xfrm>
          <a:prstGeom prst="rect">
            <a:avLst/>
          </a:prstGeom>
        </p:spPr>
      </p:pic>
      <p:pic>
        <p:nvPicPr>
          <p:cNvPr id="9" name="Picture 8">
            <a:extLst>
              <a:ext uri="{FF2B5EF4-FFF2-40B4-BE49-F238E27FC236}">
                <a16:creationId xmlns:a16="http://schemas.microsoft.com/office/drawing/2014/main" id="{9B7946F6-DA5B-4A8A-ABA1-622DB8859EC4}"/>
              </a:ext>
            </a:extLst>
          </p:cNvPr>
          <p:cNvPicPr>
            <a:picLocks noChangeAspect="1"/>
          </p:cNvPicPr>
          <p:nvPr/>
        </p:nvPicPr>
        <p:blipFill>
          <a:blip r:embed="rId8"/>
          <a:stretch>
            <a:fillRect/>
          </a:stretch>
        </p:blipFill>
        <p:spPr>
          <a:xfrm>
            <a:off x="6664131" y="4904065"/>
            <a:ext cx="200025" cy="209550"/>
          </a:xfrm>
          <a:prstGeom prst="rect">
            <a:avLst/>
          </a:prstGeom>
        </p:spPr>
      </p:pic>
    </p:spTree>
    <p:extLst>
      <p:ext uri="{BB962C8B-B14F-4D97-AF65-F5344CB8AC3E}">
        <p14:creationId xmlns:p14="http://schemas.microsoft.com/office/powerpoint/2010/main" val="3487666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Autofit/>
          </a:bodyPr>
          <a:lstStyle/>
          <a:p>
            <a:r>
              <a:rPr lang="en-US" sz="6000" b="1" dirty="0">
                <a:solidFill>
                  <a:srgbClr val="0070C0"/>
                </a:solidFill>
              </a:rPr>
              <a:t>Why be so general?</a:t>
            </a:r>
          </a:p>
        </p:txBody>
      </p:sp>
      <p:sp>
        <p:nvSpPr>
          <p:cNvPr id="5" name="TextBox 4">
            <a:extLst>
              <a:ext uri="{FF2B5EF4-FFF2-40B4-BE49-F238E27FC236}">
                <a16:creationId xmlns:a16="http://schemas.microsoft.com/office/drawing/2014/main" id="{257602EB-B723-4A50-8AB8-162F1BD6AC2A}"/>
              </a:ext>
            </a:extLst>
          </p:cNvPr>
          <p:cNvSpPr txBox="1"/>
          <p:nvPr/>
        </p:nvSpPr>
        <p:spPr>
          <a:xfrm>
            <a:off x="4572000" y="3962400"/>
            <a:ext cx="1905000" cy="2092881"/>
          </a:xfrm>
          <a:prstGeom prst="rect">
            <a:avLst/>
          </a:prstGeom>
          <a:noFill/>
        </p:spPr>
        <p:txBody>
          <a:bodyPr wrap="square" rtlCol="0">
            <a:spAutoFit/>
          </a:bodyPr>
          <a:lstStyle/>
          <a:p>
            <a:r>
              <a:rPr lang="en-US" sz="2800" dirty="0">
                <a:solidFill>
                  <a:schemeClr val="bg1"/>
                </a:solidFill>
              </a:rPr>
              <a:t>Community Based Social Marketing </a:t>
            </a:r>
          </a:p>
          <a:p>
            <a:endParaRPr lang="en-US" dirty="0"/>
          </a:p>
        </p:txBody>
      </p:sp>
      <p:graphicFrame>
        <p:nvGraphicFramePr>
          <p:cNvPr id="4" name="Diagram 3">
            <a:extLst>
              <a:ext uri="{FF2B5EF4-FFF2-40B4-BE49-F238E27FC236}">
                <a16:creationId xmlns:a16="http://schemas.microsoft.com/office/drawing/2014/main" id="{70E59BA2-33B6-4441-ADBD-B41C8271EC54}"/>
              </a:ext>
            </a:extLst>
          </p:cNvPr>
          <p:cNvGraphicFramePr/>
          <p:nvPr>
            <p:extLst>
              <p:ext uri="{D42A27DB-BD31-4B8C-83A1-F6EECF244321}">
                <p14:modId xmlns:p14="http://schemas.microsoft.com/office/powerpoint/2010/main" val="373135368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2268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b="1" dirty="0">
                <a:solidFill>
                  <a:srgbClr val="0070C0"/>
                </a:solidFill>
              </a:rPr>
              <a:t>What are habits?</a:t>
            </a:r>
          </a:p>
        </p:txBody>
      </p:sp>
      <p:sp>
        <p:nvSpPr>
          <p:cNvPr id="4" name="Rectangle 3"/>
          <p:cNvSpPr/>
          <p:nvPr/>
        </p:nvSpPr>
        <p:spPr>
          <a:xfrm>
            <a:off x="280812" y="5715000"/>
            <a:ext cx="8597226" cy="646331"/>
          </a:xfrm>
          <a:prstGeom prst="rect">
            <a:avLst/>
          </a:prstGeom>
        </p:spPr>
        <p:txBody>
          <a:bodyPr wrap="none">
            <a:spAutoFit/>
          </a:bodyPr>
          <a:lstStyle/>
          <a:p>
            <a:pPr algn="ctr"/>
            <a:r>
              <a:rPr lang="en-US" sz="3600" b="1" i="1" dirty="0">
                <a:solidFill>
                  <a:srgbClr val="0070C0"/>
                </a:solidFill>
              </a:rPr>
              <a:t>What are some of the habits that you have?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017" y="3886200"/>
            <a:ext cx="319502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Image result for calling m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12" y="1469687"/>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habi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2575101"/>
            <a:ext cx="4201401" cy="217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44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b="1" dirty="0">
                <a:solidFill>
                  <a:srgbClr val="0070C0"/>
                </a:solidFill>
              </a:rPr>
              <a:t>What are habits?</a:t>
            </a:r>
          </a:p>
        </p:txBody>
      </p:sp>
      <p:sp>
        <p:nvSpPr>
          <p:cNvPr id="3" name="Content Placeholder 2"/>
          <p:cNvSpPr>
            <a:spLocks noGrp="1"/>
          </p:cNvSpPr>
          <p:nvPr>
            <p:ph idx="1"/>
          </p:nvPr>
        </p:nvSpPr>
        <p:spPr>
          <a:xfrm>
            <a:off x="457200" y="1600200"/>
            <a:ext cx="4114800" cy="4525963"/>
          </a:xfrm>
        </p:spPr>
        <p:txBody>
          <a:bodyPr/>
          <a:lstStyle/>
          <a:p>
            <a:r>
              <a:rPr lang="en-US" dirty="0"/>
              <a:t>A habit is a pattern of behavior</a:t>
            </a:r>
          </a:p>
          <a:p>
            <a:r>
              <a:rPr lang="en-US" dirty="0"/>
              <a:t>It occurs at a sub-conscious level</a:t>
            </a:r>
          </a:p>
          <a:p>
            <a:r>
              <a:rPr lang="en-US" dirty="0"/>
              <a:t>As you know, they can be very hard to change!</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00200"/>
            <a:ext cx="282892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Image result for calling m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512" y="3352800"/>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68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r>
              <a:rPr lang="en-US" sz="8000" b="1" dirty="0">
                <a:solidFill>
                  <a:srgbClr val="0070C0"/>
                </a:solidFill>
              </a:rPr>
              <a:t>What habits </a:t>
            </a:r>
            <a:r>
              <a:rPr lang="en-US" sz="8000" b="1" i="1" dirty="0">
                <a:solidFill>
                  <a:srgbClr val="0070C0"/>
                </a:solidFill>
              </a:rPr>
              <a:t>aren’t</a:t>
            </a:r>
          </a:p>
        </p:txBody>
      </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8695717"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25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ce breaker">
            <a:extLst>
              <a:ext uri="{FF2B5EF4-FFF2-40B4-BE49-F238E27FC236}">
                <a16:creationId xmlns:a16="http://schemas.microsoft.com/office/drawing/2014/main" id="{D01B2935-FB4D-403B-A508-455E4C916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771525"/>
            <a:ext cx="476250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480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normAutofit/>
          </a:bodyPr>
          <a:lstStyle/>
          <a:p>
            <a:r>
              <a:rPr lang="en-US" dirty="0"/>
              <a:t>Why Do Our Habits Matter?</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40" y="990442"/>
            <a:ext cx="5251245" cy="280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taking reusable bags to the store"/>
          <p:cNvPicPr>
            <a:picLocks noChangeAspect="1" noChangeArrowheads="1"/>
          </p:cNvPicPr>
          <p:nvPr/>
        </p:nvPicPr>
        <p:blipFill rotWithShape="1">
          <a:blip r:embed="rId4">
            <a:extLst>
              <a:ext uri="{28A0092B-C50C-407E-A947-70E740481C1C}">
                <a14:useLocalDpi xmlns:a14="http://schemas.microsoft.com/office/drawing/2010/main" val="0"/>
              </a:ext>
            </a:extLst>
          </a:blip>
          <a:srcRect r="40432"/>
          <a:stretch/>
        </p:blipFill>
        <p:spPr bwMode="auto">
          <a:xfrm>
            <a:off x="147536" y="3998922"/>
            <a:ext cx="2498387" cy="2372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ady using reusable mu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014761"/>
            <a:ext cx="2782381" cy="27823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sustainability habit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000"/>
          <a:stretch/>
        </p:blipFill>
        <p:spPr bwMode="auto">
          <a:xfrm>
            <a:off x="2940780" y="3962400"/>
            <a:ext cx="1920510" cy="25542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ustainability habits"/>
          <p:cNvPicPr>
            <a:picLocks noChangeAspect="1" noChangeArrowheads="1"/>
          </p:cNvPicPr>
          <p:nvPr/>
        </p:nvPicPr>
        <p:blipFill rotWithShape="1">
          <a:blip r:embed="rId7">
            <a:extLst>
              <a:ext uri="{28A0092B-C50C-407E-A947-70E740481C1C}">
                <a14:useLocalDpi xmlns:a14="http://schemas.microsoft.com/office/drawing/2010/main" val="0"/>
              </a:ext>
            </a:extLst>
          </a:blip>
          <a:srcRect l="41688" r="10424"/>
          <a:stretch/>
        </p:blipFill>
        <p:spPr bwMode="auto">
          <a:xfrm>
            <a:off x="5100536" y="3941323"/>
            <a:ext cx="3320646" cy="254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68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181600"/>
          </a:xfrm>
        </p:spPr>
        <p:txBody>
          <a:bodyPr>
            <a:normAutofit/>
          </a:bodyPr>
          <a:lstStyle/>
          <a:p>
            <a:pPr marL="0" indent="0">
              <a:buNone/>
            </a:pPr>
            <a:r>
              <a:rPr lang="en-US" dirty="0"/>
              <a:t>"What we know from lab studies is that </a:t>
            </a:r>
            <a:r>
              <a:rPr lang="en-US" sz="4000" b="1" dirty="0">
                <a:solidFill>
                  <a:schemeClr val="accent6">
                    <a:lumMod val="75000"/>
                  </a:schemeClr>
                </a:solidFill>
              </a:rPr>
              <a:t>it's never too late to break a habit</a:t>
            </a:r>
            <a:r>
              <a:rPr lang="en-US" dirty="0"/>
              <a:t>. Habits are malleable throughout your entire life. But we also know that the best way to change a habit is to understand its structure — that once you tell people about the cue and the reward and you [help] them to recognize what those factors are in a behavior, </a:t>
            </a:r>
            <a:r>
              <a:rPr lang="en-US" sz="4000" b="1" dirty="0">
                <a:solidFill>
                  <a:schemeClr val="accent6">
                    <a:lumMod val="75000"/>
                  </a:schemeClr>
                </a:solidFill>
              </a:rPr>
              <a:t>it becomes much, much easier to change</a:t>
            </a:r>
            <a:r>
              <a:rPr lang="en-US" sz="4000" dirty="0"/>
              <a:t>.</a:t>
            </a:r>
            <a:r>
              <a:rPr lang="en-US" dirty="0"/>
              <a:t>“ – Charles </a:t>
            </a:r>
            <a:r>
              <a:rPr lang="en-US" dirty="0" err="1"/>
              <a:t>Duhigg</a:t>
            </a:r>
            <a:endParaRPr lang="en-US" dirty="0"/>
          </a:p>
        </p:txBody>
      </p:sp>
      <p:sp>
        <p:nvSpPr>
          <p:cNvPr id="5" name="Rectangle 4"/>
          <p:cNvSpPr/>
          <p:nvPr/>
        </p:nvSpPr>
        <p:spPr>
          <a:xfrm>
            <a:off x="1828800" y="0"/>
            <a:ext cx="6019800" cy="120032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cap="none" spc="0" dirty="0">
                <a:ln w="11430"/>
                <a:solidFill>
                  <a:schemeClr val="tx2">
                    <a:lumMod val="60000"/>
                    <a:lumOff val="40000"/>
                  </a:schemeClr>
                </a:solidFill>
                <a:effectLst>
                  <a:outerShdw blurRad="80000" dist="40000" dir="5040000" algn="tl">
                    <a:srgbClr val="000000">
                      <a:alpha val="30000"/>
                    </a:srgbClr>
                  </a:outerShdw>
                </a:effectLst>
              </a:rPr>
              <a:t>Good news!</a:t>
            </a:r>
          </a:p>
        </p:txBody>
      </p:sp>
    </p:spTree>
    <p:extLst>
      <p:ext uri="{BB962C8B-B14F-4D97-AF65-F5344CB8AC3E}">
        <p14:creationId xmlns:p14="http://schemas.microsoft.com/office/powerpoint/2010/main" val="2780453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a:t>So start changing a habit… </a:t>
            </a:r>
            <a:r>
              <a:rPr lang="en-US" sz="6000" b="1" dirty="0">
                <a:solidFill>
                  <a:schemeClr val="accent3">
                    <a:lumMod val="75000"/>
                  </a:schemeClr>
                </a:solidFill>
              </a:rPr>
              <a:t>TODAY</a:t>
            </a:r>
            <a:endParaRPr lang="en-US" b="1" dirty="0">
              <a:solidFill>
                <a:schemeClr val="accent3">
                  <a:lumMod val="75000"/>
                </a:schemeClr>
              </a:solidFill>
            </a:endParaRPr>
          </a:p>
        </p:txBody>
      </p:sp>
      <p:sp>
        <p:nvSpPr>
          <p:cNvPr id="3" name="Content Placeholder 2"/>
          <p:cNvSpPr>
            <a:spLocks noGrp="1"/>
          </p:cNvSpPr>
          <p:nvPr>
            <p:ph idx="1"/>
          </p:nvPr>
        </p:nvSpPr>
        <p:spPr>
          <a:xfrm>
            <a:off x="-61203" y="990600"/>
            <a:ext cx="5105400" cy="5727362"/>
          </a:xfrm>
        </p:spPr>
        <p:txBody>
          <a:bodyPr>
            <a:normAutofit fontScale="92500" lnSpcReduction="10000"/>
          </a:bodyPr>
          <a:lstStyle/>
          <a:p>
            <a:r>
              <a:rPr lang="en-US" dirty="0"/>
              <a:t>Change part or all of your commute</a:t>
            </a:r>
          </a:p>
          <a:p>
            <a:r>
              <a:rPr lang="en-US" dirty="0"/>
              <a:t>Run one errand a week by foot or bike</a:t>
            </a:r>
          </a:p>
          <a:p>
            <a:r>
              <a:rPr lang="en-US" dirty="0"/>
              <a:t>Try carpooling to the beach or ski slopes</a:t>
            </a:r>
          </a:p>
          <a:p>
            <a:r>
              <a:rPr lang="en-US" dirty="0"/>
              <a:t>Increase the days you commute actively</a:t>
            </a:r>
          </a:p>
          <a:p>
            <a:r>
              <a:rPr lang="en-US" dirty="0"/>
              <a:t>Use more than one mode of transportation to get to sporting events</a:t>
            </a:r>
          </a:p>
          <a:p>
            <a:r>
              <a:rPr lang="en-US" i="1" dirty="0"/>
              <a:t>Choose your own adventure!</a:t>
            </a:r>
          </a:p>
        </p:txBody>
      </p:sp>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721" y="1219200"/>
            <a:ext cx="232527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mage result for bicycle icon">
            <a:extLst>
              <a:ext uri="{FF2B5EF4-FFF2-40B4-BE49-F238E27FC236}">
                <a16:creationId xmlns:a16="http://schemas.microsoft.com/office/drawing/2014/main" id="{CC119F1B-DAE9-4F14-B513-FAE93F773A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219200"/>
            <a:ext cx="219540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rosswalk icon">
            <a:extLst>
              <a:ext uri="{FF2B5EF4-FFF2-40B4-BE49-F238E27FC236}">
                <a16:creationId xmlns:a16="http://schemas.microsoft.com/office/drawing/2014/main" id="{3A9346CB-D5B0-4D97-87FB-A51D484DA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297519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arpool icon">
            <a:extLst>
              <a:ext uri="{FF2B5EF4-FFF2-40B4-BE49-F238E27FC236}">
                <a16:creationId xmlns:a16="http://schemas.microsoft.com/office/drawing/2014/main" id="{B2E7D36D-A789-4933-BE6E-4157BC5A9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403" y="2895135"/>
            <a:ext cx="2143124" cy="21431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icycle icon">
            <a:extLst>
              <a:ext uri="{FF2B5EF4-FFF2-40B4-BE49-F238E27FC236}">
                <a16:creationId xmlns:a16="http://schemas.microsoft.com/office/drawing/2014/main" id="{B23A1477-8F20-4E82-A7CF-6B9BFA5DB8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086600" y="4978280"/>
            <a:ext cx="1901513" cy="17396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bus icon">
            <a:extLst>
              <a:ext uri="{FF2B5EF4-FFF2-40B4-BE49-F238E27FC236}">
                <a16:creationId xmlns:a16="http://schemas.microsoft.com/office/drawing/2014/main" id="{55D9A219-1D52-4DCD-B6AE-FCA3F5AD814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347" t="6610" r="3264" b="7966"/>
          <a:stretch/>
        </p:blipFill>
        <p:spPr bwMode="auto">
          <a:xfrm>
            <a:off x="4876800" y="4800600"/>
            <a:ext cx="2123711"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85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1143000"/>
          </a:xfrm>
        </p:spPr>
        <p:txBody>
          <a:bodyPr>
            <a:normAutofit/>
          </a:bodyPr>
          <a:lstStyle/>
          <a:p>
            <a:pPr algn="l"/>
            <a:r>
              <a:rPr lang="en-US" sz="5400" b="1" dirty="0">
                <a:solidFill>
                  <a:schemeClr val="accent6">
                    <a:lumMod val="75000"/>
                  </a:schemeClr>
                </a:solidFill>
              </a:rPr>
              <a:t>The Habit Loop</a:t>
            </a:r>
          </a:p>
        </p:txBody>
      </p:sp>
      <p:sp>
        <p:nvSpPr>
          <p:cNvPr id="3" name="Content Placeholder 2"/>
          <p:cNvSpPr>
            <a:spLocks noGrp="1"/>
          </p:cNvSpPr>
          <p:nvPr>
            <p:ph idx="1"/>
          </p:nvPr>
        </p:nvSpPr>
        <p:spPr>
          <a:xfrm>
            <a:off x="0" y="4694237"/>
            <a:ext cx="9144000" cy="2544763"/>
          </a:xfrm>
        </p:spPr>
        <p:txBody>
          <a:bodyPr>
            <a:normAutofit/>
          </a:bodyPr>
          <a:lstStyle/>
          <a:p>
            <a:pPr marL="0" indent="0" algn="ctr">
              <a:buNone/>
            </a:pPr>
            <a:r>
              <a:rPr lang="en-US" sz="6000" b="1" dirty="0"/>
              <a:t>The </a:t>
            </a:r>
            <a:r>
              <a:rPr lang="en-US" sz="6000" b="1" u="sng" dirty="0"/>
              <a:t>cue</a:t>
            </a:r>
            <a:r>
              <a:rPr lang="en-US" sz="6000" b="1" dirty="0"/>
              <a:t> and the </a:t>
            </a:r>
            <a:r>
              <a:rPr lang="en-US" sz="6000" b="1" u="sng" dirty="0"/>
              <a:t>reward</a:t>
            </a:r>
            <a:r>
              <a:rPr lang="en-US" sz="6000" b="1" dirty="0"/>
              <a:t> shape the final outcome.</a:t>
            </a:r>
            <a:r>
              <a:rPr lang="en-US" sz="6000" dirty="0"/>
              <a:t> </a:t>
            </a:r>
          </a:p>
          <a:p>
            <a:pPr marL="0" indent="0">
              <a:buNone/>
            </a:pPr>
            <a:endParaRPr lang="en-US" dirty="0"/>
          </a:p>
        </p:txBody>
      </p:sp>
      <p:pic>
        <p:nvPicPr>
          <p:cNvPr id="12290" name="Picture 2" descr="Image result for habit 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76200"/>
            <a:ext cx="72009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725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b="1" i="1" dirty="0">
                <a:solidFill>
                  <a:srgbClr val="0070C0"/>
                </a:solidFill>
              </a:rPr>
              <a:t>What’s Happening in the Brain?</a:t>
            </a:r>
          </a:p>
        </p:txBody>
      </p:sp>
      <p:grpSp>
        <p:nvGrpSpPr>
          <p:cNvPr id="6" name="Group 5"/>
          <p:cNvGrpSpPr/>
          <p:nvPr/>
        </p:nvGrpSpPr>
        <p:grpSpPr>
          <a:xfrm>
            <a:off x="609600" y="1066800"/>
            <a:ext cx="8153400" cy="6858000"/>
            <a:chOff x="9448800" y="642937"/>
            <a:chExt cx="5048250" cy="401959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642937"/>
              <a:ext cx="504825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829800" y="4016205"/>
              <a:ext cx="4572000" cy="646331"/>
            </a:xfrm>
            <a:prstGeom prst="rect">
              <a:avLst/>
            </a:prstGeom>
          </p:spPr>
          <p:txBody>
            <a:bodyPr>
              <a:spAutoFit/>
            </a:bodyPr>
            <a:lstStyle/>
            <a:p>
              <a:r>
                <a:rPr lang="en-US" dirty="0"/>
                <a:t>https://www.pinterest.com/pin/51017408257048600/</a:t>
              </a:r>
            </a:p>
          </p:txBody>
        </p:sp>
      </p:grpSp>
    </p:spTree>
    <p:extLst>
      <p:ext uri="{BB962C8B-B14F-4D97-AF65-F5344CB8AC3E}">
        <p14:creationId xmlns:p14="http://schemas.microsoft.com/office/powerpoint/2010/main" val="3985942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229600" cy="1143000"/>
          </a:xfrm>
        </p:spPr>
        <p:txBody>
          <a:bodyPr/>
          <a:lstStyle/>
          <a:p>
            <a:r>
              <a:rPr lang="en-US" dirty="0"/>
              <a:t>Let’s walk through it together..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438878"/>
            <a:ext cx="5118000" cy="3405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395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Carpool to Biking</a:t>
            </a:r>
          </a:p>
        </p:txBody>
      </p:sp>
      <p:pic>
        <p:nvPicPr>
          <p:cNvPr id="4" name="Picture 8" descr="Image result for carpool icon">
            <a:extLst>
              <a:ext uri="{FF2B5EF4-FFF2-40B4-BE49-F238E27FC236}">
                <a16:creationId xmlns:a16="http://schemas.microsoft.com/office/drawing/2014/main" id="{0102E7AE-87C9-4E2F-88FF-A9D03F45B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53495"/>
            <a:ext cx="3433762" cy="3433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bicycle icon">
            <a:extLst>
              <a:ext uri="{FF2B5EF4-FFF2-40B4-BE49-F238E27FC236}">
                <a16:creationId xmlns:a16="http://schemas.microsoft.com/office/drawing/2014/main" id="{71C287AB-6715-45E9-9194-F0361724D4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8163" y="1377201"/>
            <a:ext cx="3200400" cy="26659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1225DD-6BDC-424E-BEDE-EECCF541C5E8}"/>
              </a:ext>
            </a:extLst>
          </p:cNvPr>
          <p:cNvPicPr>
            <a:picLocks noChangeAspect="1"/>
          </p:cNvPicPr>
          <p:nvPr/>
        </p:nvPicPr>
        <p:blipFill>
          <a:blip r:embed="rId5"/>
          <a:stretch>
            <a:fillRect/>
          </a:stretch>
        </p:blipFill>
        <p:spPr>
          <a:xfrm>
            <a:off x="3492013" y="3810000"/>
            <a:ext cx="2476500" cy="1847850"/>
          </a:xfrm>
          <a:prstGeom prst="rect">
            <a:avLst/>
          </a:prstGeom>
          <a:noFill/>
        </p:spPr>
      </p:pic>
    </p:spTree>
    <p:extLst>
      <p:ext uri="{BB962C8B-B14F-4D97-AF65-F5344CB8AC3E}">
        <p14:creationId xmlns:p14="http://schemas.microsoft.com/office/powerpoint/2010/main" val="3414753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6600" b="1" dirty="0">
                <a:solidFill>
                  <a:schemeClr val="accent6">
                    <a:lumMod val="75000"/>
                  </a:schemeClr>
                </a:solidFill>
              </a:rPr>
              <a:t>What’s a Routine?</a:t>
            </a:r>
          </a:p>
        </p:txBody>
      </p:sp>
      <p:sp>
        <p:nvSpPr>
          <p:cNvPr id="3" name="Content Placeholder 2"/>
          <p:cNvSpPr>
            <a:spLocks noGrp="1"/>
          </p:cNvSpPr>
          <p:nvPr>
            <p:ph idx="1"/>
          </p:nvPr>
        </p:nvSpPr>
        <p:spPr>
          <a:xfrm>
            <a:off x="0" y="838200"/>
            <a:ext cx="9144000" cy="4525963"/>
          </a:xfrm>
        </p:spPr>
        <p:txBody>
          <a:bodyPr/>
          <a:lstStyle/>
          <a:p>
            <a:pPr marL="0" indent="0" algn="ctr">
              <a:buNone/>
            </a:pPr>
            <a:r>
              <a:rPr lang="en-US" i="1" dirty="0"/>
              <a:t>Automatic behavior we don’t even think about.</a:t>
            </a:r>
          </a:p>
          <a:p>
            <a:pPr marL="0" indent="0" algn="ctr">
              <a:buNone/>
            </a:pPr>
            <a:endParaRPr lang="en-US" sz="1200" dirty="0"/>
          </a:p>
          <a:p>
            <a:pPr lvl="1"/>
            <a:r>
              <a:rPr lang="en-US" dirty="0"/>
              <a:t>Physical routines: walking to the bus stop every morning</a:t>
            </a:r>
          </a:p>
          <a:p>
            <a:pPr lvl="1"/>
            <a:r>
              <a:rPr lang="en-US" dirty="0"/>
              <a:t>Cognitive routines: remembering to pack a lunch so you don’t have to drive to a restaurant</a:t>
            </a:r>
          </a:p>
          <a:p>
            <a:pPr lvl="1"/>
            <a:r>
              <a:rPr lang="en-US" dirty="0"/>
              <a:t>Emotional routines: looking forward to the enjoyment of riding a bike to work</a:t>
            </a:r>
          </a:p>
          <a:p>
            <a:pPr lvl="1"/>
            <a:endParaRPr lang="en-US" dirty="0"/>
          </a:p>
        </p:txBody>
      </p:sp>
      <p:pic>
        <p:nvPicPr>
          <p:cNvPr id="4" name="Picture 2" descr="Image result for habit loop"/>
          <p:cNvPicPr>
            <a:picLocks noChangeAspect="1" noChangeArrowheads="1"/>
          </p:cNvPicPr>
          <p:nvPr/>
        </p:nvPicPr>
        <p:blipFill rotWithShape="1">
          <a:blip r:embed="rId3">
            <a:extLst>
              <a:ext uri="{28A0092B-C50C-407E-A947-70E740481C1C}">
                <a14:useLocalDpi xmlns:a14="http://schemas.microsoft.com/office/drawing/2010/main" val="0"/>
              </a:ext>
            </a:extLst>
          </a:blip>
          <a:srcRect b="62606"/>
          <a:stretch/>
        </p:blipFill>
        <p:spPr bwMode="auto">
          <a:xfrm>
            <a:off x="-1528324" y="3733800"/>
            <a:ext cx="12532268"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29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What is the routine with riding in a carpool to work?</a:t>
            </a:r>
          </a:p>
        </p:txBody>
      </p:sp>
      <p:pic>
        <p:nvPicPr>
          <p:cNvPr id="7170" name="Picture 2" descr="Image result for carpool">
            <a:extLst>
              <a:ext uri="{FF2B5EF4-FFF2-40B4-BE49-F238E27FC236}">
                <a16:creationId xmlns:a16="http://schemas.microsoft.com/office/drawing/2014/main" id="{FBB58BF1-08D6-4840-9B61-1D27C47B7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5" y="1905000"/>
            <a:ext cx="9144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579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63"/>
            <a:ext cx="8229600" cy="1143000"/>
          </a:xfrm>
        </p:spPr>
        <p:txBody>
          <a:bodyPr>
            <a:normAutofit/>
          </a:bodyPr>
          <a:lstStyle/>
          <a:p>
            <a:r>
              <a:rPr lang="en-US" sz="6600" b="1" dirty="0">
                <a:solidFill>
                  <a:schemeClr val="accent6">
                    <a:lumMod val="75000"/>
                  </a:schemeClr>
                </a:solidFill>
              </a:rPr>
              <a:t>What’s a Cue?</a:t>
            </a:r>
          </a:p>
        </p:txBody>
      </p:sp>
      <p:sp>
        <p:nvSpPr>
          <p:cNvPr id="3" name="Content Placeholder 2"/>
          <p:cNvSpPr>
            <a:spLocks noGrp="1"/>
          </p:cNvSpPr>
          <p:nvPr>
            <p:ph idx="1"/>
          </p:nvPr>
        </p:nvSpPr>
        <p:spPr>
          <a:xfrm>
            <a:off x="3657600" y="1600200"/>
            <a:ext cx="5486400" cy="5257800"/>
          </a:xfrm>
        </p:spPr>
        <p:txBody>
          <a:bodyPr>
            <a:normAutofit/>
          </a:bodyPr>
          <a:lstStyle/>
          <a:p>
            <a:pPr marL="0" indent="0">
              <a:buNone/>
            </a:pPr>
            <a:r>
              <a:rPr lang="en-US" dirty="0"/>
              <a:t>A signal to the brain that it’s time to go into automatic mode</a:t>
            </a:r>
          </a:p>
          <a:p>
            <a:pPr lvl="1"/>
            <a:r>
              <a:rPr lang="en-US" dirty="0"/>
              <a:t>Can be internal (hunger, fatigue) or external (a smell or sound)</a:t>
            </a:r>
          </a:p>
          <a:p>
            <a:pPr lvl="1"/>
            <a:r>
              <a:rPr lang="en-US" dirty="0"/>
              <a:t>The company we keep can cue us to act certain ways</a:t>
            </a:r>
          </a:p>
          <a:p>
            <a:pPr lvl="1"/>
            <a:r>
              <a:rPr lang="en-US" dirty="0"/>
              <a:t>Specific locations can also serve as behavioral cues</a:t>
            </a:r>
          </a:p>
          <a:p>
            <a:pPr lvl="1"/>
            <a:endParaRPr lang="en-US" dirty="0"/>
          </a:p>
        </p:txBody>
      </p:sp>
      <p:pic>
        <p:nvPicPr>
          <p:cNvPr id="5" name="Picture 2" descr="Image result for habit loop"/>
          <p:cNvPicPr>
            <a:picLocks noChangeAspect="1" noChangeArrowheads="1"/>
          </p:cNvPicPr>
          <p:nvPr/>
        </p:nvPicPr>
        <p:blipFill rotWithShape="1">
          <a:blip r:embed="rId3">
            <a:extLst>
              <a:ext uri="{28A0092B-C50C-407E-A947-70E740481C1C}">
                <a14:useLocalDpi xmlns:a14="http://schemas.microsoft.com/office/drawing/2010/main" val="0"/>
              </a:ext>
            </a:extLst>
          </a:blip>
          <a:srcRect r="69125"/>
          <a:stretch/>
        </p:blipFill>
        <p:spPr bwMode="auto">
          <a:xfrm>
            <a:off x="-31455" y="-332191"/>
            <a:ext cx="3612855" cy="780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306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D5E9E8D-E652-46C7-AEFC-CE9F79B4AD8B}"/>
              </a:ext>
            </a:extLst>
          </p:cNvPr>
          <p:cNvGraphicFramePr>
            <a:graphicFrameLocks noGrp="1"/>
          </p:cNvGraphicFramePr>
          <p:nvPr>
            <p:extLst>
              <p:ext uri="{D42A27DB-BD31-4B8C-83A1-F6EECF244321}">
                <p14:modId xmlns:p14="http://schemas.microsoft.com/office/powerpoint/2010/main" val="3965592514"/>
              </p:ext>
            </p:extLst>
          </p:nvPr>
        </p:nvGraphicFramePr>
        <p:xfrm>
          <a:off x="37171" y="1867590"/>
          <a:ext cx="4687229" cy="4914210"/>
        </p:xfrm>
        <a:graphic>
          <a:graphicData uri="http://schemas.openxmlformats.org/drawingml/2006/table">
            <a:tbl>
              <a:tblPr firstRow="1" firstCol="1" bandRow="1">
                <a:tableStyleId>{B301B821-A1FF-4177-AEE7-76D212191A09}</a:tableStyleId>
              </a:tblPr>
              <a:tblGrid>
                <a:gridCol w="1334429">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710350">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Measure</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00"/>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2018* Goal</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00"/>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2017 Achievement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10000"/>
                  </a:ext>
                </a:extLst>
              </a:tr>
              <a:tr h="850061">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Building Energy</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20 percent ▼</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27 percent </a:t>
                      </a: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1"/>
                  </a:ext>
                </a:extLst>
              </a:tr>
              <a:tr h="519677">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Water</a:t>
                      </a: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  2 percent </a:t>
                      </a: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11 percent </a:t>
                      </a: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2"/>
                  </a:ext>
                </a:extLst>
              </a:tr>
              <a:tr h="519677">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Recycling</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50 percent ▲</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14 percent </a:t>
                      </a: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19677">
                <a:tc>
                  <a:txBody>
                    <a:bodyPr/>
                    <a:lstStyle/>
                    <a:p>
                      <a:pPr marL="0" marR="0" algn="l">
                        <a:spcBef>
                          <a:spcPts val="0"/>
                        </a:spcBef>
                        <a:spcAft>
                          <a:spcPts val="0"/>
                        </a:spcAft>
                      </a:pPr>
                      <a:r>
                        <a:rPr lang="en-US" sz="1800">
                          <a:effectLst/>
                          <a:latin typeface="Arial" panose="020B0604020202020204" pitchFamily="34" charset="0"/>
                          <a:cs typeface="Arial" panose="020B0604020202020204" pitchFamily="34" charset="0"/>
                        </a:rPr>
                        <a:t>Garbage</a:t>
                      </a:r>
                      <a:endParaRPr lang="en-US" sz="2000">
                        <a:effectLst/>
                        <a:latin typeface="Arial" panose="020B0604020202020204" pitchFamily="34" charset="0"/>
                        <a:ea typeface="Times New Roman"/>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25 percent </a:t>
                      </a: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18 percent </a:t>
                      </a: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275091">
                <a:tc>
                  <a:txBody>
                    <a:bodyPr/>
                    <a:lstStyle/>
                    <a:p>
                      <a:pPr marL="0" marR="0" algn="l">
                        <a:spcBef>
                          <a:spcPts val="0"/>
                        </a:spcBef>
                        <a:spcAft>
                          <a:spcPts val="0"/>
                        </a:spcAft>
                      </a:pPr>
                      <a:r>
                        <a:rPr lang="en-US" sz="1800">
                          <a:effectLst/>
                          <a:latin typeface="Arial" panose="020B0604020202020204" pitchFamily="34" charset="0"/>
                          <a:cs typeface="Arial" panose="020B0604020202020204" pitchFamily="34" charset="0"/>
                        </a:rPr>
                        <a:t>Materials Recovery Rate</a:t>
                      </a:r>
                      <a:endParaRPr lang="en-US" sz="2000">
                        <a:effectLst/>
                        <a:latin typeface="Arial" panose="020B0604020202020204" pitchFamily="34" charset="0"/>
                        <a:ea typeface="Times New Roman"/>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50 percent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37 percent </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19677">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Fleet Fuel</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  8 percent </a:t>
                      </a: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18 percent </a:t>
                      </a: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F3907137-910A-44F9-9157-95B6E8158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76200"/>
            <a:ext cx="6921906" cy="1676399"/>
          </a:xfrm>
          <a:prstGeom prst="rect">
            <a:avLst/>
          </a:prstGeom>
        </p:spPr>
      </p:pic>
      <p:pic>
        <p:nvPicPr>
          <p:cNvPr id="9" name="Picture 8">
            <a:extLst>
              <a:ext uri="{FF2B5EF4-FFF2-40B4-BE49-F238E27FC236}">
                <a16:creationId xmlns:a16="http://schemas.microsoft.com/office/drawing/2014/main" id="{60AC9955-9404-4A0E-A2AC-DD364AFD38A9}"/>
              </a:ext>
            </a:extLst>
          </p:cNvPr>
          <p:cNvPicPr>
            <a:picLocks noChangeAspect="1"/>
          </p:cNvPicPr>
          <p:nvPr/>
        </p:nvPicPr>
        <p:blipFill>
          <a:blip r:embed="rId3"/>
          <a:stretch>
            <a:fillRect/>
          </a:stretch>
        </p:blipFill>
        <p:spPr>
          <a:xfrm>
            <a:off x="4750454" y="2072640"/>
            <a:ext cx="4356375" cy="4480560"/>
          </a:xfrm>
          <a:prstGeom prst="rect">
            <a:avLst/>
          </a:prstGeom>
        </p:spPr>
      </p:pic>
    </p:spTree>
    <p:extLst>
      <p:ext uri="{BB962C8B-B14F-4D97-AF65-F5344CB8AC3E}">
        <p14:creationId xmlns:p14="http://schemas.microsoft.com/office/powerpoint/2010/main" val="2020627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What are the cues for </a:t>
            </a:r>
            <a:br>
              <a:rPr lang="en-US" i="1" dirty="0"/>
            </a:br>
            <a:r>
              <a:rPr lang="en-US" i="1" dirty="0"/>
              <a:t>carpooling to work?</a:t>
            </a:r>
          </a:p>
        </p:txBody>
      </p:sp>
      <p:pic>
        <p:nvPicPr>
          <p:cNvPr id="4" name="Picture 3">
            <a:extLst>
              <a:ext uri="{FF2B5EF4-FFF2-40B4-BE49-F238E27FC236}">
                <a16:creationId xmlns:a16="http://schemas.microsoft.com/office/drawing/2014/main" id="{C5DD4D5A-2988-4673-9D5D-FC6F9E1105A4}"/>
              </a:ext>
            </a:extLst>
          </p:cNvPr>
          <p:cNvPicPr>
            <a:picLocks noChangeAspect="1"/>
          </p:cNvPicPr>
          <p:nvPr/>
        </p:nvPicPr>
        <p:blipFill>
          <a:blip r:embed="rId3"/>
          <a:stretch>
            <a:fillRect/>
          </a:stretch>
        </p:blipFill>
        <p:spPr>
          <a:xfrm>
            <a:off x="0" y="1530716"/>
            <a:ext cx="9144000" cy="5064369"/>
          </a:xfrm>
          <a:prstGeom prst="rect">
            <a:avLst/>
          </a:prstGeom>
        </p:spPr>
      </p:pic>
    </p:spTree>
    <p:extLst>
      <p:ext uri="{BB962C8B-B14F-4D97-AF65-F5344CB8AC3E}">
        <p14:creationId xmlns:p14="http://schemas.microsoft.com/office/powerpoint/2010/main" val="202257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93"/>
            <a:ext cx="9144000" cy="1143000"/>
          </a:xfrm>
        </p:spPr>
        <p:txBody>
          <a:bodyPr>
            <a:normAutofit/>
          </a:bodyPr>
          <a:lstStyle/>
          <a:p>
            <a:r>
              <a:rPr lang="en-US" sz="6600" b="1" dirty="0">
                <a:solidFill>
                  <a:schemeClr val="accent6">
                    <a:lumMod val="75000"/>
                  </a:schemeClr>
                </a:solidFill>
              </a:rPr>
              <a:t>Craving &amp; Reward</a:t>
            </a:r>
          </a:p>
        </p:txBody>
      </p:sp>
      <p:sp>
        <p:nvSpPr>
          <p:cNvPr id="3" name="Content Placeholder 2"/>
          <p:cNvSpPr>
            <a:spLocks noGrp="1"/>
          </p:cNvSpPr>
          <p:nvPr>
            <p:ph idx="1"/>
          </p:nvPr>
        </p:nvSpPr>
        <p:spPr>
          <a:xfrm>
            <a:off x="76200" y="914400"/>
            <a:ext cx="5562600" cy="5943600"/>
          </a:xfrm>
        </p:spPr>
        <p:txBody>
          <a:bodyPr>
            <a:normAutofit/>
          </a:bodyPr>
          <a:lstStyle/>
          <a:p>
            <a:pPr marL="0" indent="0">
              <a:buNone/>
            </a:pPr>
            <a:r>
              <a:rPr lang="en-US" dirty="0"/>
              <a:t>We remember the routine because we have received a reward in the past</a:t>
            </a:r>
          </a:p>
          <a:p>
            <a:pPr lvl="1"/>
            <a:r>
              <a:rPr lang="en-US" dirty="0"/>
              <a:t>Physical reward: losing weight as a result of adding more walking to my day</a:t>
            </a:r>
          </a:p>
          <a:p>
            <a:pPr lvl="1"/>
            <a:r>
              <a:rPr lang="en-US" dirty="0"/>
              <a:t>Cognitive reward: chatting with friends on the train about last night’s episode of That TV Show</a:t>
            </a:r>
          </a:p>
          <a:p>
            <a:pPr lvl="1"/>
            <a:r>
              <a:rPr lang="en-US" dirty="0"/>
              <a:t>Emotional reward: realizing that bikes are a fun way to get around</a:t>
            </a:r>
          </a:p>
          <a:p>
            <a:pPr lvl="1"/>
            <a:endParaRPr lang="en-US" dirty="0"/>
          </a:p>
        </p:txBody>
      </p:sp>
      <p:pic>
        <p:nvPicPr>
          <p:cNvPr id="4" name="Picture 2" descr="Image result for habit loop"/>
          <p:cNvPicPr>
            <a:picLocks noChangeAspect="1" noChangeArrowheads="1"/>
          </p:cNvPicPr>
          <p:nvPr/>
        </p:nvPicPr>
        <p:blipFill rotWithShape="1">
          <a:blip r:embed="rId3">
            <a:extLst>
              <a:ext uri="{28A0092B-C50C-407E-A947-70E740481C1C}">
                <a14:useLocalDpi xmlns:a14="http://schemas.microsoft.com/office/drawing/2010/main" val="0"/>
              </a:ext>
            </a:extLst>
          </a:blip>
          <a:srcRect l="60980" r="-1"/>
          <a:stretch/>
        </p:blipFill>
        <p:spPr bwMode="auto">
          <a:xfrm>
            <a:off x="5638800" y="51350"/>
            <a:ext cx="4117754" cy="703525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03B3C53-256E-4BCF-811C-D18A9AB91A7E}"/>
              </a:ext>
            </a:extLst>
          </p:cNvPr>
          <p:cNvSpPr/>
          <p:nvPr/>
        </p:nvSpPr>
        <p:spPr>
          <a:xfrm>
            <a:off x="5486400" y="1752600"/>
            <a:ext cx="533400" cy="533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371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What are the rewards for carpooling? What cravings might it satisfy?</a:t>
            </a:r>
          </a:p>
        </p:txBody>
      </p:sp>
      <p:pic>
        <p:nvPicPr>
          <p:cNvPr id="9218" name="Picture 2" descr="Image result for carpool">
            <a:extLst>
              <a:ext uri="{FF2B5EF4-FFF2-40B4-BE49-F238E27FC236}">
                <a16:creationId xmlns:a16="http://schemas.microsoft.com/office/drawing/2014/main" id="{53C47570-57B8-4AE6-B8E1-B84E810897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933"/>
          <a:stretch/>
        </p:blipFill>
        <p:spPr bwMode="auto">
          <a:xfrm>
            <a:off x="0" y="2009775"/>
            <a:ext cx="9144000" cy="370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579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916363"/>
          </a:xfrm>
        </p:spPr>
        <p:txBody>
          <a:bodyPr>
            <a:normAutofit/>
          </a:bodyPr>
          <a:lstStyle/>
          <a:p>
            <a:pPr marL="0" indent="0" algn="ctr">
              <a:buNone/>
            </a:pPr>
            <a:r>
              <a:rPr lang="en-US" dirty="0"/>
              <a:t>To change a habit, it is important to </a:t>
            </a:r>
          </a:p>
          <a:p>
            <a:pPr marL="0" indent="0" algn="ctr">
              <a:buNone/>
            </a:pPr>
            <a:r>
              <a:rPr lang="en-US" sz="5400" b="1" dirty="0"/>
              <a:t>keep the cue &amp; the reward</a:t>
            </a:r>
            <a:r>
              <a:rPr lang="en-US" sz="4000" dirty="0"/>
              <a:t>; </a:t>
            </a:r>
          </a:p>
          <a:p>
            <a:pPr marL="0" indent="0" algn="ctr">
              <a:buNone/>
            </a:pPr>
            <a:r>
              <a:rPr lang="en-US" sz="5400" b="1" dirty="0"/>
              <a:t>insert a new routine</a:t>
            </a:r>
            <a:r>
              <a:rPr lang="en-US" sz="5400" dirty="0"/>
              <a:t> </a:t>
            </a:r>
          </a:p>
          <a:p>
            <a:pPr marL="0" indent="0" algn="ctr">
              <a:buNone/>
            </a:pPr>
            <a:r>
              <a:rPr lang="en-US" dirty="0"/>
              <a:t>into the habit loop.</a:t>
            </a:r>
          </a:p>
        </p:txBody>
      </p:sp>
      <p:sp>
        <p:nvSpPr>
          <p:cNvPr id="4" name="Rectangle 3"/>
          <p:cNvSpPr/>
          <p:nvPr/>
        </p:nvSpPr>
        <p:spPr>
          <a:xfrm>
            <a:off x="-258295" y="32749"/>
            <a:ext cx="9402296"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solidFill>
                  <a:srgbClr val="CC9900"/>
                </a:solidFill>
                <a:effectLst>
                  <a:outerShdw blurRad="80000" dist="40000" dir="5040000" algn="tl">
                    <a:srgbClr val="000000">
                      <a:alpha val="30000"/>
                    </a:srgbClr>
                  </a:outerShdw>
                </a:effectLst>
              </a:rPr>
              <a:t>The Golden Rule of </a:t>
            </a:r>
          </a:p>
          <a:p>
            <a:pPr algn="ctr"/>
            <a:r>
              <a:rPr lang="en-US" sz="5400" b="1" cap="none" spc="0" dirty="0">
                <a:ln w="11430"/>
                <a:solidFill>
                  <a:srgbClr val="CC9900"/>
                </a:solidFill>
                <a:effectLst>
                  <a:outerShdw blurRad="80000" dist="40000" dir="5040000" algn="tl">
                    <a:srgbClr val="000000">
                      <a:alpha val="30000"/>
                    </a:srgbClr>
                  </a:outerShdw>
                </a:effectLst>
              </a:rPr>
              <a:t>Habit Change</a:t>
            </a:r>
          </a:p>
        </p:txBody>
      </p:sp>
      <p:pic>
        <p:nvPicPr>
          <p:cNvPr id="18434" name="Picture 2" descr="Image result for golden rule"/>
          <p:cNvPicPr>
            <a:picLocks noChangeAspect="1" noChangeArrowheads="1"/>
          </p:cNvPicPr>
          <p:nvPr/>
        </p:nvPicPr>
        <p:blipFill rotWithShape="1">
          <a:blip r:embed="rId3">
            <a:extLst>
              <a:ext uri="{28A0092B-C50C-407E-A947-70E740481C1C}">
                <a14:useLocalDpi xmlns:a14="http://schemas.microsoft.com/office/drawing/2010/main" val="0"/>
              </a:ext>
            </a:extLst>
          </a:blip>
          <a:srcRect b="40052"/>
          <a:stretch/>
        </p:blipFill>
        <p:spPr bwMode="auto">
          <a:xfrm>
            <a:off x="-258295" y="5301114"/>
            <a:ext cx="5029200" cy="1556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golden rule"/>
          <p:cNvPicPr>
            <a:picLocks noChangeAspect="1" noChangeArrowheads="1"/>
          </p:cNvPicPr>
          <p:nvPr/>
        </p:nvPicPr>
        <p:blipFill rotWithShape="1">
          <a:blip r:embed="rId3">
            <a:extLst>
              <a:ext uri="{28A0092B-C50C-407E-A947-70E740481C1C}">
                <a14:useLocalDpi xmlns:a14="http://schemas.microsoft.com/office/drawing/2010/main" val="0"/>
              </a:ext>
            </a:extLst>
          </a:blip>
          <a:srcRect b="40052"/>
          <a:stretch/>
        </p:blipFill>
        <p:spPr bwMode="auto">
          <a:xfrm flipH="1">
            <a:off x="4343400" y="5301114"/>
            <a:ext cx="5029200" cy="155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829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28600"/>
            <a:ext cx="8686800" cy="1323439"/>
          </a:xfrm>
          <a:prstGeom prst="rect">
            <a:avLst/>
          </a:prstGeom>
        </p:spPr>
        <p:txBody>
          <a:bodyPr wrap="square">
            <a:spAutoFit/>
          </a:bodyPr>
          <a:lstStyle/>
          <a:p>
            <a:pPr algn="ctr"/>
            <a:r>
              <a:rPr lang="en-US" sz="4000" i="1" dirty="0">
                <a:latin typeface="Calibri" panose="020F0502020204030204" pitchFamily="34" charset="0"/>
              </a:rPr>
              <a:t>What options do we have for changing the carpooling habit?</a:t>
            </a:r>
          </a:p>
        </p:txBody>
      </p:sp>
      <p:pic>
        <p:nvPicPr>
          <p:cNvPr id="4" name="Picture 2" descr="Image result for habit loop">
            <a:extLst>
              <a:ext uri="{FF2B5EF4-FFF2-40B4-BE49-F238E27FC236}">
                <a16:creationId xmlns:a16="http://schemas.microsoft.com/office/drawing/2014/main" id="{2C8C022E-2DAC-42A0-8406-931DBB697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59073"/>
            <a:ext cx="72009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16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ideas I had…</a:t>
            </a:r>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a:t>If the </a:t>
            </a:r>
            <a:r>
              <a:rPr lang="en-US" dirty="0">
                <a:solidFill>
                  <a:srgbClr val="FF9900"/>
                </a:solidFill>
              </a:rPr>
              <a:t>CUE</a:t>
            </a:r>
            <a:r>
              <a:rPr lang="en-US" dirty="0"/>
              <a:t> is the carpool driver honking the horn, ask your ride not to come at all on one day of the week.</a:t>
            </a:r>
          </a:p>
          <a:p>
            <a:r>
              <a:rPr lang="en-US" dirty="0"/>
              <a:t>Stack in a new </a:t>
            </a:r>
            <a:r>
              <a:rPr lang="en-US" dirty="0">
                <a:solidFill>
                  <a:srgbClr val="FF9900"/>
                </a:solidFill>
              </a:rPr>
              <a:t>CUE</a:t>
            </a:r>
            <a:r>
              <a:rPr lang="en-US" dirty="0"/>
              <a:t> to ride your bike – put your helmet next to the coffeepot as a reminder.</a:t>
            </a:r>
          </a:p>
          <a:p>
            <a:r>
              <a:rPr lang="en-US" dirty="0"/>
              <a:t>Find a riding partner for part of the trip to help meet the social </a:t>
            </a:r>
            <a:r>
              <a:rPr lang="en-US" dirty="0">
                <a:solidFill>
                  <a:srgbClr val="FF0000"/>
                </a:solidFill>
              </a:rPr>
              <a:t>CRAVING</a:t>
            </a:r>
            <a:r>
              <a:rPr lang="en-US" dirty="0"/>
              <a:t>.</a:t>
            </a:r>
          </a:p>
          <a:p>
            <a:r>
              <a:rPr lang="en-US" dirty="0"/>
              <a:t>Celebrate the </a:t>
            </a:r>
            <a:r>
              <a:rPr lang="en-US" dirty="0">
                <a:solidFill>
                  <a:schemeClr val="accent3">
                    <a:lumMod val="75000"/>
                  </a:schemeClr>
                </a:solidFill>
              </a:rPr>
              <a:t>REWARD</a:t>
            </a:r>
            <a:r>
              <a:rPr lang="en-US" dirty="0"/>
              <a:t> of feeling good when you ride!</a:t>
            </a:r>
          </a:p>
        </p:txBody>
      </p:sp>
    </p:spTree>
    <p:extLst>
      <p:ext uri="{BB962C8B-B14F-4D97-AF65-F5344CB8AC3E}">
        <p14:creationId xmlns:p14="http://schemas.microsoft.com/office/powerpoint/2010/main" val="3229616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sz="6000" b="1" i="1" dirty="0">
                <a:solidFill>
                  <a:srgbClr val="0070C0"/>
                </a:solidFill>
              </a:rPr>
              <a:t>For New Habits, </a:t>
            </a:r>
            <a:br>
              <a:rPr lang="en-US" sz="6000" b="1" i="1" dirty="0">
                <a:solidFill>
                  <a:srgbClr val="0070C0"/>
                </a:solidFill>
              </a:rPr>
            </a:br>
            <a:r>
              <a:rPr lang="en-US" sz="6000" b="1" i="1" dirty="0">
                <a:solidFill>
                  <a:srgbClr val="0070C0"/>
                </a:solidFill>
              </a:rPr>
              <a:t>Try Stacking</a:t>
            </a:r>
            <a:endParaRPr lang="en-US" sz="6000" b="1" dirty="0">
              <a:solidFill>
                <a:srgbClr val="0070C0"/>
              </a:solidFill>
            </a:endParaRPr>
          </a:p>
        </p:txBody>
      </p:sp>
      <p:sp>
        <p:nvSpPr>
          <p:cNvPr id="3" name="Content Placeholder 2"/>
          <p:cNvSpPr>
            <a:spLocks noGrp="1"/>
          </p:cNvSpPr>
          <p:nvPr>
            <p:ph idx="1"/>
          </p:nvPr>
        </p:nvSpPr>
        <p:spPr>
          <a:xfrm>
            <a:off x="152400" y="1288048"/>
            <a:ext cx="4191000" cy="5257800"/>
          </a:xfrm>
        </p:spPr>
        <p:txBody>
          <a:bodyPr>
            <a:normAutofit fontScale="92500" lnSpcReduction="10000"/>
          </a:bodyPr>
          <a:lstStyle/>
          <a:p>
            <a:r>
              <a:rPr lang="en-US" b="1" i="1" dirty="0"/>
              <a:t>Add a new habit before or after the cue, routine or reward of an existing habit</a:t>
            </a:r>
          </a:p>
          <a:p>
            <a:r>
              <a:rPr lang="en-US" dirty="0"/>
              <a:t>It’s a short-cut: you are hacking into a habit you already have</a:t>
            </a:r>
          </a:p>
          <a:p>
            <a:r>
              <a:rPr lang="en-US" dirty="0"/>
              <a:t>Less prefrontal cortex work / practice to by attaching to an amygdala memory than to form a new one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267243"/>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578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839200" cy="5029200"/>
          </a:xfrm>
        </p:spPr>
        <p:txBody>
          <a:bodyPr>
            <a:normAutofit lnSpcReduction="10000"/>
          </a:bodyPr>
          <a:lstStyle/>
          <a:p>
            <a:pPr lvl="1"/>
            <a:r>
              <a:rPr lang="en-US" dirty="0"/>
              <a:t>Identify desired routine first: “I want to start walking more as part of my commute by train.”</a:t>
            </a:r>
          </a:p>
          <a:p>
            <a:pPr lvl="1"/>
            <a:r>
              <a:rPr lang="en-US" dirty="0"/>
              <a:t>Identify an existing cue &amp; habit: “Right now, I start to get my things together to leave the train two stops before my destination.”</a:t>
            </a:r>
          </a:p>
          <a:p>
            <a:pPr lvl="1"/>
            <a:r>
              <a:rPr lang="en-US" dirty="0"/>
              <a:t>Identify a reward: “I do that so that I don’t feel rushed and crowded when the train stops.”</a:t>
            </a:r>
          </a:p>
          <a:p>
            <a:pPr lvl="1"/>
            <a:r>
              <a:rPr lang="en-US" dirty="0"/>
              <a:t>Stack the new routine on the current cue: “When I get up two stops early, I am actually ready by the next stop. I will get off there and walk to work. Walking to work will reward me by feeling even less crowded and rushed.”</a:t>
            </a:r>
          </a:p>
          <a:p>
            <a:pPr marL="0" indent="0">
              <a:buNone/>
            </a:pPr>
            <a:endParaRPr lang="en-US" dirty="0"/>
          </a:p>
          <a:p>
            <a:endParaRPr lang="en-US" dirty="0"/>
          </a:p>
        </p:txBody>
      </p:sp>
      <p:sp>
        <p:nvSpPr>
          <p:cNvPr id="6" name="Title 1">
            <a:extLst>
              <a:ext uri="{FF2B5EF4-FFF2-40B4-BE49-F238E27FC236}">
                <a16:creationId xmlns:a16="http://schemas.microsoft.com/office/drawing/2014/main" id="{062EBC27-47D5-401F-8F41-DE6EC8DDA014}"/>
              </a:ext>
            </a:extLst>
          </p:cNvPr>
          <p:cNvSpPr>
            <a:spLocks noGrp="1"/>
          </p:cNvSpPr>
          <p:nvPr>
            <p:ph type="title"/>
          </p:nvPr>
        </p:nvSpPr>
        <p:spPr>
          <a:xfrm>
            <a:off x="457200" y="274638"/>
            <a:ext cx="8229600" cy="1143000"/>
          </a:xfrm>
        </p:spPr>
        <p:txBody>
          <a:bodyPr>
            <a:normAutofit fontScale="90000"/>
          </a:bodyPr>
          <a:lstStyle/>
          <a:p>
            <a:r>
              <a:rPr lang="en-US" sz="6000" b="1" i="1" dirty="0">
                <a:solidFill>
                  <a:srgbClr val="0070C0"/>
                </a:solidFill>
              </a:rPr>
              <a:t>The habit loop is the same for new habits:</a:t>
            </a:r>
            <a:endParaRPr lang="en-US" sz="6000" b="1" dirty="0">
              <a:solidFill>
                <a:srgbClr val="0070C0"/>
              </a:solidFill>
            </a:endParaRPr>
          </a:p>
        </p:txBody>
      </p:sp>
    </p:spTree>
    <p:extLst>
      <p:ext uri="{BB962C8B-B14F-4D97-AF65-F5344CB8AC3E}">
        <p14:creationId xmlns:p14="http://schemas.microsoft.com/office/powerpoint/2010/main" val="4013215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sz="6000" b="1" i="1" dirty="0">
                <a:solidFill>
                  <a:srgbClr val="0070C0"/>
                </a:solidFill>
              </a:rPr>
              <a:t>Let’s spend some time working on a habit YOU want to change…</a:t>
            </a:r>
            <a:endParaRPr lang="en-US" sz="6000" b="1" dirty="0">
              <a:solidFill>
                <a:srgbClr val="0070C0"/>
              </a:solidFill>
            </a:endParaRPr>
          </a:p>
        </p:txBody>
      </p:sp>
      <p:pic>
        <p:nvPicPr>
          <p:cNvPr id="10242" name="Picture 2" descr="Image result for filling out a plan">
            <a:extLst>
              <a:ext uri="{FF2B5EF4-FFF2-40B4-BE49-F238E27FC236}">
                <a16:creationId xmlns:a16="http://schemas.microsoft.com/office/drawing/2014/main" id="{7F1B4943-7942-4427-ABA6-4C20E84F0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2978944"/>
            <a:ext cx="6477000" cy="364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01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229600" cy="1143000"/>
          </a:xfrm>
        </p:spPr>
        <p:txBody>
          <a:bodyPr>
            <a:normAutofit/>
          </a:bodyPr>
          <a:lstStyle/>
          <a:p>
            <a:r>
              <a:rPr lang="en-US" sz="6000" b="1" dirty="0">
                <a:solidFill>
                  <a:srgbClr val="0070C0"/>
                </a:solidFill>
              </a:rPr>
              <a:t>Next steps for educators</a:t>
            </a:r>
          </a:p>
        </p:txBody>
      </p:sp>
      <p:graphicFrame>
        <p:nvGraphicFramePr>
          <p:cNvPr id="4" name="Diagram 3">
            <a:extLst>
              <a:ext uri="{FF2B5EF4-FFF2-40B4-BE49-F238E27FC236}">
                <a16:creationId xmlns:a16="http://schemas.microsoft.com/office/drawing/2014/main" id="{7B638011-F9DA-47FC-8E2D-E00370283942}"/>
              </a:ext>
            </a:extLst>
          </p:cNvPr>
          <p:cNvGraphicFramePr/>
          <p:nvPr>
            <p:extLst>
              <p:ext uri="{D42A27DB-BD31-4B8C-83A1-F6EECF244321}">
                <p14:modId xmlns:p14="http://schemas.microsoft.com/office/powerpoint/2010/main" val="52272526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6810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Habit</a:t>
            </a:r>
          </a:p>
        </p:txBody>
      </p:sp>
      <p:pic>
        <p:nvPicPr>
          <p:cNvPr id="1026" name="Picture 2" descr="Image result for power of ha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191846"/>
            <a:ext cx="4419600" cy="566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287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Questions?</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85875"/>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763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D86942-9B9A-4D2A-8E2F-B45E80476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867" y="2274893"/>
            <a:ext cx="7448065" cy="2308215"/>
          </a:xfrm>
          <a:prstGeom prst="rect">
            <a:avLst/>
          </a:prstGeom>
        </p:spPr>
      </p:pic>
      <p:pic>
        <p:nvPicPr>
          <p:cNvPr id="6" name="Picture 5">
            <a:extLst>
              <a:ext uri="{FF2B5EF4-FFF2-40B4-BE49-F238E27FC236}">
                <a16:creationId xmlns:a16="http://schemas.microsoft.com/office/drawing/2014/main" id="{5047F042-F524-474C-8246-F46923E9F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8583" y="5328403"/>
            <a:ext cx="1874408" cy="616724"/>
          </a:xfrm>
          <a:prstGeom prst="rect">
            <a:avLst/>
          </a:prstGeom>
        </p:spPr>
      </p:pic>
    </p:spTree>
    <p:extLst>
      <p:ext uri="{BB962C8B-B14F-4D97-AF65-F5344CB8AC3E}">
        <p14:creationId xmlns:p14="http://schemas.microsoft.com/office/powerpoint/2010/main" val="3815678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BE1B15E-278F-494A-8C0A-F4D9BF394EAB}"/>
              </a:ext>
            </a:extLst>
          </p:cNvPr>
          <p:cNvSpPr>
            <a:spLocks noGrp="1"/>
          </p:cNvSpPr>
          <p:nvPr>
            <p:ph type="subTitle" idx="1"/>
          </p:nvPr>
        </p:nvSpPr>
        <p:spPr>
          <a:xfrm>
            <a:off x="1029811" y="2189703"/>
            <a:ext cx="1833239" cy="2478593"/>
          </a:xfrm>
        </p:spPr>
        <p:txBody>
          <a:bodyPr>
            <a:noAutofit/>
          </a:bodyPr>
          <a:lstStyle/>
          <a:p>
            <a:r>
              <a:rPr lang="en-US" sz="4050" dirty="0">
                <a:solidFill>
                  <a:srgbClr val="FF0000"/>
                </a:solidFill>
                <a:latin typeface="Montserrat" panose="00000500000000000000" pitchFamily="50" charset="0"/>
              </a:rPr>
              <a:t>A look back at 2018….</a:t>
            </a:r>
          </a:p>
        </p:txBody>
      </p:sp>
      <p:pic>
        <p:nvPicPr>
          <p:cNvPr id="7" name="Picture 6">
            <a:extLst>
              <a:ext uri="{FF2B5EF4-FFF2-40B4-BE49-F238E27FC236}">
                <a16:creationId xmlns:a16="http://schemas.microsoft.com/office/drawing/2014/main" id="{94E87EA4-B552-4028-802D-3E9C728C3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79" y="942408"/>
            <a:ext cx="3216249" cy="4973185"/>
          </a:xfrm>
          <a:prstGeom prst="rect">
            <a:avLst/>
          </a:prstGeom>
        </p:spPr>
      </p:pic>
    </p:spTree>
    <p:extLst>
      <p:ext uri="{BB962C8B-B14F-4D97-AF65-F5344CB8AC3E}">
        <p14:creationId xmlns:p14="http://schemas.microsoft.com/office/powerpoint/2010/main" val="503897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B5010D3-E15D-4B1A-AE42-9392B266412B}"/>
              </a:ext>
            </a:extLst>
          </p:cNvPr>
          <p:cNvSpPr>
            <a:spLocks noGrp="1"/>
          </p:cNvSpPr>
          <p:nvPr>
            <p:ph type="subTitle" idx="1"/>
          </p:nvPr>
        </p:nvSpPr>
        <p:spPr>
          <a:xfrm>
            <a:off x="797673" y="1836013"/>
            <a:ext cx="7791473" cy="3920879"/>
          </a:xfrm>
        </p:spPr>
        <p:txBody>
          <a:bodyPr>
            <a:normAutofit fontScale="70000" lnSpcReduction="20000"/>
          </a:bodyPr>
          <a:lstStyle/>
          <a:p>
            <a:pPr marL="342900" indent="-342900" algn="l">
              <a:buFont typeface="+mj-lt"/>
              <a:buAutoNum type="arabicPeriod"/>
            </a:pPr>
            <a:r>
              <a:rPr lang="en-US" sz="3075" b="1" dirty="0">
                <a:solidFill>
                  <a:schemeClr val="accent1">
                    <a:lumMod val="50000"/>
                  </a:schemeClr>
                </a:solidFill>
                <a:latin typeface="Raleway" panose="020B0503030101060003" pitchFamily="34" charset="0"/>
              </a:rPr>
              <a:t>Register for DriveLessConnect.com</a:t>
            </a:r>
          </a:p>
          <a:p>
            <a:pPr marL="342900" indent="-342900" algn="l">
              <a:buFont typeface="+mj-lt"/>
              <a:buAutoNum type="arabicPeriod"/>
            </a:pPr>
            <a:endParaRPr lang="en-US" sz="3075" b="1" dirty="0">
              <a:solidFill>
                <a:schemeClr val="accent1">
                  <a:lumMod val="50000"/>
                </a:schemeClr>
              </a:solidFill>
              <a:latin typeface="Raleway" panose="020B0503030101060003" pitchFamily="34" charset="0"/>
            </a:endParaRPr>
          </a:p>
          <a:p>
            <a:pPr marL="342900" indent="-342900" algn="l">
              <a:buFont typeface="+mj-lt"/>
              <a:buAutoNum type="arabicPeriod"/>
            </a:pPr>
            <a:r>
              <a:rPr lang="en-US" sz="3075" b="1" dirty="0">
                <a:solidFill>
                  <a:schemeClr val="accent1">
                    <a:lumMod val="50000"/>
                  </a:schemeClr>
                </a:solidFill>
                <a:latin typeface="Raleway" panose="020B0503030101060003" pitchFamily="34" charset="0"/>
              </a:rPr>
              <a:t>Log 4 days per month when you commute </a:t>
            </a:r>
            <a:r>
              <a:rPr lang="en-US" sz="3075" b="1" i="1" dirty="0">
                <a:solidFill>
                  <a:schemeClr val="accent1">
                    <a:lumMod val="50000"/>
                  </a:schemeClr>
                </a:solidFill>
                <a:latin typeface="Raleway" panose="020B0503030101060003" pitchFamily="34" charset="0"/>
              </a:rPr>
              <a:t>without </a:t>
            </a:r>
            <a:r>
              <a:rPr lang="en-US" sz="3075" b="1" dirty="0">
                <a:solidFill>
                  <a:schemeClr val="accent1">
                    <a:lumMod val="50000"/>
                  </a:schemeClr>
                </a:solidFill>
                <a:latin typeface="Raleway" panose="020B0503030101060003" pitchFamily="34" charset="0"/>
              </a:rPr>
              <a:t>driving alone</a:t>
            </a:r>
          </a:p>
          <a:p>
            <a:pPr marL="342900" indent="-342900">
              <a:buFont typeface="+mj-lt"/>
              <a:buAutoNum type="arabicPeriod"/>
            </a:pPr>
            <a:endParaRPr lang="en-US" sz="2700" dirty="0">
              <a:solidFill>
                <a:schemeClr val="accent1">
                  <a:lumMod val="50000"/>
                </a:schemeClr>
              </a:solidFill>
              <a:latin typeface="Raleway" panose="020B0503030101060003" pitchFamily="34" charset="0"/>
            </a:endParaRPr>
          </a:p>
          <a:p>
            <a:pPr algn="l"/>
            <a:r>
              <a:rPr lang="en-US" sz="2475" dirty="0">
                <a:solidFill>
                  <a:schemeClr val="accent1">
                    <a:lumMod val="50000"/>
                  </a:schemeClr>
                </a:solidFill>
                <a:latin typeface="Raleway" panose="020B0503030101060003" pitchFamily="34" charset="0"/>
              </a:rPr>
              <a:t>An non-drive alone commute includes:</a:t>
            </a:r>
          </a:p>
          <a:p>
            <a:pPr algn="l"/>
            <a:endParaRPr lang="en-US" sz="2475" dirty="0">
              <a:solidFill>
                <a:schemeClr val="accent1">
                  <a:lumMod val="50000"/>
                </a:schemeClr>
              </a:solidFill>
              <a:latin typeface="Raleway" panose="020B0503030101060003" pitchFamily="34" charset="0"/>
            </a:endParaRP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Biking</a:t>
            </a: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Walking</a:t>
            </a: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Taking public transit</a:t>
            </a: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Carpool or vanpool</a:t>
            </a: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Ridesharing (Lyft, </a:t>
            </a:r>
            <a:r>
              <a:rPr lang="en-US" sz="2475" dirty="0" err="1">
                <a:solidFill>
                  <a:schemeClr val="accent1">
                    <a:lumMod val="50000"/>
                  </a:schemeClr>
                </a:solidFill>
                <a:latin typeface="Raleway" panose="020B0503030101060003" pitchFamily="34" charset="0"/>
              </a:rPr>
              <a:t>ReachNow</a:t>
            </a:r>
            <a:r>
              <a:rPr lang="en-US" sz="2475" dirty="0">
                <a:solidFill>
                  <a:schemeClr val="accent1">
                    <a:lumMod val="50000"/>
                  </a:schemeClr>
                </a:solidFill>
                <a:latin typeface="Raleway" panose="020B0503030101060003" pitchFamily="34" charset="0"/>
              </a:rPr>
              <a:t>, Car2Go)</a:t>
            </a: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Telecommuting</a:t>
            </a: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Compressed work week</a:t>
            </a:r>
          </a:p>
        </p:txBody>
      </p:sp>
      <p:pic>
        <p:nvPicPr>
          <p:cNvPr id="6" name="Picture 5">
            <a:extLst>
              <a:ext uri="{FF2B5EF4-FFF2-40B4-BE49-F238E27FC236}">
                <a16:creationId xmlns:a16="http://schemas.microsoft.com/office/drawing/2014/main" id="{CFF939F2-8460-4BA0-BE6E-A5B1C94B0D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8583" y="5321744"/>
            <a:ext cx="1874408" cy="616724"/>
          </a:xfrm>
          <a:prstGeom prst="rect">
            <a:avLst/>
          </a:prstGeom>
        </p:spPr>
      </p:pic>
      <p:sp>
        <p:nvSpPr>
          <p:cNvPr id="5" name="Subtitle 3">
            <a:extLst>
              <a:ext uri="{FF2B5EF4-FFF2-40B4-BE49-F238E27FC236}">
                <a16:creationId xmlns:a16="http://schemas.microsoft.com/office/drawing/2014/main" id="{C9DBCFA3-5AD0-4F75-9237-081CB2887288}"/>
              </a:ext>
            </a:extLst>
          </p:cNvPr>
          <p:cNvSpPr txBox="1">
            <a:spLocks/>
          </p:cNvSpPr>
          <p:nvPr/>
        </p:nvSpPr>
        <p:spPr>
          <a:xfrm>
            <a:off x="1078637" y="993880"/>
            <a:ext cx="6986726" cy="92469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FF0000"/>
                </a:solidFill>
                <a:latin typeface="Montserrat" panose="00000500000000000000" pitchFamily="50" charset="0"/>
              </a:rPr>
              <a:t>2019 Program Updates</a:t>
            </a:r>
          </a:p>
        </p:txBody>
      </p:sp>
    </p:spTree>
    <p:extLst>
      <p:ext uri="{BB962C8B-B14F-4D97-AF65-F5344CB8AC3E}">
        <p14:creationId xmlns:p14="http://schemas.microsoft.com/office/powerpoint/2010/main" val="1283905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B5010D3-E15D-4B1A-AE42-9392B266412B}"/>
              </a:ext>
            </a:extLst>
          </p:cNvPr>
          <p:cNvSpPr>
            <a:spLocks noGrp="1"/>
          </p:cNvSpPr>
          <p:nvPr>
            <p:ph type="subTitle" idx="1"/>
          </p:nvPr>
        </p:nvSpPr>
        <p:spPr>
          <a:xfrm>
            <a:off x="614363" y="1157287"/>
            <a:ext cx="7822406" cy="4586288"/>
          </a:xfrm>
        </p:spPr>
        <p:txBody>
          <a:bodyPr>
            <a:normAutofit/>
          </a:bodyPr>
          <a:lstStyle/>
          <a:p>
            <a:pPr algn="l"/>
            <a:r>
              <a:rPr lang="en-US" sz="3300" b="1" dirty="0">
                <a:solidFill>
                  <a:schemeClr val="accent1">
                    <a:lumMod val="50000"/>
                  </a:schemeClr>
                </a:solidFill>
                <a:latin typeface="Raleway" panose="020B0503030101060003" pitchFamily="34" charset="0"/>
              </a:rPr>
              <a:t>Up your odds!</a:t>
            </a:r>
          </a:p>
          <a:p>
            <a:pPr algn="l"/>
            <a:endParaRPr lang="en-US" sz="2475" dirty="0">
              <a:solidFill>
                <a:schemeClr val="accent1">
                  <a:lumMod val="50000"/>
                </a:schemeClr>
              </a:solidFill>
              <a:latin typeface="Raleway" panose="020B0503030101060003" pitchFamily="34" charset="0"/>
            </a:endParaRPr>
          </a:p>
          <a:p>
            <a:pPr marL="428625" indent="-428625" algn="l">
              <a:buFont typeface="Arial" panose="020B0604020202020204" pitchFamily="34" charset="0"/>
              <a:buChar char="•"/>
            </a:pPr>
            <a:r>
              <a:rPr lang="en-US" sz="2100" dirty="0">
                <a:solidFill>
                  <a:schemeClr val="accent1">
                    <a:lumMod val="50000"/>
                  </a:schemeClr>
                </a:solidFill>
                <a:latin typeface="Raleway" panose="020B0503030101060003" pitchFamily="34" charset="0"/>
              </a:rPr>
              <a:t>Log 8 or more days per month when you commute </a:t>
            </a:r>
            <a:r>
              <a:rPr lang="en-US" sz="2100" i="1" dirty="0">
                <a:solidFill>
                  <a:schemeClr val="accent1">
                    <a:lumMod val="50000"/>
                  </a:schemeClr>
                </a:solidFill>
                <a:latin typeface="Raleway" panose="020B0503030101060003" pitchFamily="34" charset="0"/>
              </a:rPr>
              <a:t>without </a:t>
            </a:r>
            <a:r>
              <a:rPr lang="en-US" sz="2100" dirty="0">
                <a:solidFill>
                  <a:schemeClr val="accent1">
                    <a:lumMod val="50000"/>
                  </a:schemeClr>
                </a:solidFill>
                <a:latin typeface="Raleway" panose="020B0503030101060003" pitchFamily="34" charset="0"/>
              </a:rPr>
              <a:t>driving alone to DOUBLE your chances of winning</a:t>
            </a:r>
          </a:p>
          <a:p>
            <a:pPr marL="428625" indent="-428625" algn="l">
              <a:buFont typeface="Arial" panose="020B0604020202020204" pitchFamily="34" charset="0"/>
              <a:buChar char="•"/>
            </a:pPr>
            <a:endParaRPr lang="en-US" sz="2100" dirty="0">
              <a:solidFill>
                <a:schemeClr val="accent1">
                  <a:lumMod val="50000"/>
                </a:schemeClr>
              </a:solidFill>
              <a:latin typeface="Raleway" panose="020B0503030101060003" pitchFamily="34" charset="0"/>
            </a:endParaRPr>
          </a:p>
          <a:p>
            <a:pPr marL="428625" indent="-428625" algn="l">
              <a:buFont typeface="Arial" panose="020B0604020202020204" pitchFamily="34" charset="0"/>
              <a:buChar char="•"/>
            </a:pPr>
            <a:r>
              <a:rPr lang="en-US" sz="2100" dirty="0">
                <a:solidFill>
                  <a:schemeClr val="accent1">
                    <a:lumMod val="50000"/>
                  </a:schemeClr>
                </a:solidFill>
                <a:latin typeface="Raleway" panose="020B0503030101060003" pitchFamily="34" charset="0"/>
              </a:rPr>
              <a:t>Submit a commute story and photo using our online form and get TWO extra entries</a:t>
            </a:r>
          </a:p>
          <a:p>
            <a:pPr marL="428625" indent="-428625" algn="l">
              <a:buFont typeface="Arial" panose="020B0604020202020204" pitchFamily="34" charset="0"/>
              <a:buChar char="•"/>
            </a:pPr>
            <a:endParaRPr lang="en-US" sz="2100" dirty="0">
              <a:solidFill>
                <a:schemeClr val="accent1">
                  <a:lumMod val="50000"/>
                </a:schemeClr>
              </a:solidFill>
              <a:latin typeface="Raleway" panose="020B0503030101060003" pitchFamily="34" charset="0"/>
            </a:endParaRPr>
          </a:p>
          <a:p>
            <a:pPr marL="428625" indent="-428625" algn="l">
              <a:buFont typeface="Arial" panose="020B0604020202020204" pitchFamily="34" charset="0"/>
              <a:buChar char="•"/>
            </a:pPr>
            <a:r>
              <a:rPr lang="en-US" sz="2100" dirty="0">
                <a:solidFill>
                  <a:schemeClr val="accent1">
                    <a:lumMod val="50000"/>
                  </a:schemeClr>
                </a:solidFill>
                <a:latin typeface="Raleway" panose="020B0503030101060003" pitchFamily="34" charset="0"/>
              </a:rPr>
              <a:t>Follow us on Facebook or subscribe to our newsletter to get one extra entry during the month you follow/sign-up and </a:t>
            </a:r>
            <a:r>
              <a:rPr lang="en-US" sz="2100" i="1" dirty="0">
                <a:solidFill>
                  <a:schemeClr val="accent1">
                    <a:lumMod val="50000"/>
                  </a:schemeClr>
                </a:solidFill>
                <a:latin typeface="Raleway" panose="020B0503030101060003" pitchFamily="34" charset="0"/>
              </a:rPr>
              <a:t>every</a:t>
            </a:r>
            <a:r>
              <a:rPr lang="en-US" sz="2100" dirty="0">
                <a:solidFill>
                  <a:schemeClr val="accent1">
                    <a:lumMod val="50000"/>
                  </a:schemeClr>
                </a:solidFill>
                <a:latin typeface="Raleway" panose="020B0503030101060003" pitchFamily="34" charset="0"/>
              </a:rPr>
              <a:t> month after </a:t>
            </a:r>
          </a:p>
        </p:txBody>
      </p:sp>
      <p:pic>
        <p:nvPicPr>
          <p:cNvPr id="5" name="Picture 4">
            <a:extLst>
              <a:ext uri="{FF2B5EF4-FFF2-40B4-BE49-F238E27FC236}">
                <a16:creationId xmlns:a16="http://schemas.microsoft.com/office/drawing/2014/main" id="{AF289776-F50C-43D2-8355-3D23D5E726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8634" y="5308428"/>
            <a:ext cx="1874408" cy="616724"/>
          </a:xfrm>
          <a:prstGeom prst="rect">
            <a:avLst/>
          </a:prstGeom>
        </p:spPr>
      </p:pic>
    </p:spTree>
    <p:extLst>
      <p:ext uri="{BB962C8B-B14F-4D97-AF65-F5344CB8AC3E}">
        <p14:creationId xmlns:p14="http://schemas.microsoft.com/office/powerpoint/2010/main" val="1810111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B5010D3-E15D-4B1A-AE42-9392B266412B}"/>
              </a:ext>
            </a:extLst>
          </p:cNvPr>
          <p:cNvSpPr>
            <a:spLocks noGrp="1"/>
          </p:cNvSpPr>
          <p:nvPr>
            <p:ph type="subTitle" idx="1"/>
          </p:nvPr>
        </p:nvSpPr>
        <p:spPr>
          <a:xfrm>
            <a:off x="678656" y="1157287"/>
            <a:ext cx="7758113" cy="3086101"/>
          </a:xfrm>
        </p:spPr>
        <p:txBody>
          <a:bodyPr>
            <a:normAutofit lnSpcReduction="10000"/>
          </a:bodyPr>
          <a:lstStyle/>
          <a:p>
            <a:pPr algn="l"/>
            <a:r>
              <a:rPr lang="en-US" sz="3300" b="1" dirty="0">
                <a:solidFill>
                  <a:schemeClr val="accent1">
                    <a:lumMod val="50000"/>
                  </a:schemeClr>
                </a:solidFill>
                <a:latin typeface="Raleway" panose="020B0503030101060003" pitchFamily="34" charset="0"/>
              </a:rPr>
              <a:t>But wait…there’s more!</a:t>
            </a:r>
          </a:p>
          <a:p>
            <a:pPr algn="l"/>
            <a:endParaRPr lang="en-US" sz="2475" dirty="0">
              <a:solidFill>
                <a:schemeClr val="accent1">
                  <a:lumMod val="50000"/>
                </a:schemeClr>
              </a:solidFill>
              <a:latin typeface="Raleway" panose="020B0503030101060003" pitchFamily="34" charset="0"/>
            </a:endParaRP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Bigger, better, and MORE prizes</a:t>
            </a:r>
          </a:p>
          <a:p>
            <a:pPr marL="428625" indent="-428625" algn="l">
              <a:buFont typeface="Arial" panose="020B0604020202020204" pitchFamily="34" charset="0"/>
              <a:buChar char="•"/>
            </a:pPr>
            <a:endParaRPr lang="en-US" sz="2475" dirty="0">
              <a:solidFill>
                <a:schemeClr val="accent1">
                  <a:lumMod val="50000"/>
                </a:schemeClr>
              </a:solidFill>
              <a:latin typeface="Raleway" panose="020B0503030101060003" pitchFamily="34" charset="0"/>
            </a:endParaRP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Multi-modal “Grand Slam” Challenge in April!</a:t>
            </a:r>
          </a:p>
          <a:p>
            <a:pPr marL="428625" indent="-428625" algn="l">
              <a:buFont typeface="Arial" panose="020B0604020202020204" pitchFamily="34" charset="0"/>
              <a:buChar char="•"/>
            </a:pPr>
            <a:endParaRPr lang="en-US" sz="2475" dirty="0">
              <a:solidFill>
                <a:schemeClr val="accent1">
                  <a:lumMod val="50000"/>
                </a:schemeClr>
              </a:solidFill>
              <a:latin typeface="Raleway" panose="020B0503030101060003" pitchFamily="34" charset="0"/>
            </a:endParaRPr>
          </a:p>
          <a:p>
            <a:pPr marL="428625" indent="-428625" algn="l">
              <a:buFont typeface="Arial" panose="020B0604020202020204" pitchFamily="34" charset="0"/>
              <a:buChar char="•"/>
            </a:pPr>
            <a:r>
              <a:rPr lang="en-US" sz="2475" dirty="0">
                <a:solidFill>
                  <a:schemeClr val="accent1">
                    <a:lumMod val="50000"/>
                  </a:schemeClr>
                </a:solidFill>
                <a:latin typeface="Raleway" panose="020B0503030101060003" pitchFamily="34" charset="0"/>
              </a:rPr>
              <a:t>Next week: Cupid’s Carpool Challenge</a:t>
            </a:r>
          </a:p>
        </p:txBody>
      </p:sp>
      <p:pic>
        <p:nvPicPr>
          <p:cNvPr id="5" name="Picture 4">
            <a:extLst>
              <a:ext uri="{FF2B5EF4-FFF2-40B4-BE49-F238E27FC236}">
                <a16:creationId xmlns:a16="http://schemas.microsoft.com/office/drawing/2014/main" id="{90804FF7-31B2-494B-B0C7-36C2B43342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012" y="5296873"/>
            <a:ext cx="1874408" cy="616724"/>
          </a:xfrm>
          <a:prstGeom prst="rect">
            <a:avLst/>
          </a:prstGeom>
        </p:spPr>
      </p:pic>
      <p:pic>
        <p:nvPicPr>
          <p:cNvPr id="9" name="Picture 8">
            <a:extLst>
              <a:ext uri="{FF2B5EF4-FFF2-40B4-BE49-F238E27FC236}">
                <a16:creationId xmlns:a16="http://schemas.microsoft.com/office/drawing/2014/main" id="{DC32E5DE-19D3-4FCD-B5A6-88AF9E14E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1" y="5273515"/>
            <a:ext cx="4144526" cy="640082"/>
          </a:xfrm>
          <a:prstGeom prst="rect">
            <a:avLst/>
          </a:prstGeom>
        </p:spPr>
      </p:pic>
    </p:spTree>
    <p:extLst>
      <p:ext uri="{BB962C8B-B14F-4D97-AF65-F5344CB8AC3E}">
        <p14:creationId xmlns:p14="http://schemas.microsoft.com/office/powerpoint/2010/main" val="4052931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5E2B06A-8539-48A0-AAA8-2B5B8BF10E4A}"/>
              </a:ext>
            </a:extLst>
          </p:cNvPr>
          <p:cNvSpPr txBox="1"/>
          <p:nvPr/>
        </p:nvSpPr>
        <p:spPr>
          <a:xfrm>
            <a:off x="5972453" y="2101714"/>
            <a:ext cx="2403629" cy="2677656"/>
          </a:xfrm>
          <a:prstGeom prst="rect">
            <a:avLst/>
          </a:prstGeom>
          <a:noFill/>
        </p:spPr>
        <p:txBody>
          <a:bodyPr wrap="square" rtlCol="0">
            <a:spAutoFit/>
          </a:bodyPr>
          <a:lstStyle/>
          <a:p>
            <a:pPr algn="ctr"/>
            <a:r>
              <a:rPr lang="en-US" sz="2400" dirty="0"/>
              <a:t>Log at least one day of carpool activity in Drive Less Connect for the chance to win a movie date night package!</a:t>
            </a:r>
          </a:p>
        </p:txBody>
      </p:sp>
      <p:pic>
        <p:nvPicPr>
          <p:cNvPr id="13" name="Picture 12">
            <a:extLst>
              <a:ext uri="{FF2B5EF4-FFF2-40B4-BE49-F238E27FC236}">
                <a16:creationId xmlns:a16="http://schemas.microsoft.com/office/drawing/2014/main" id="{1B488CE3-CB4E-46D3-BDAA-7318A9BC95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10" y="957124"/>
            <a:ext cx="5403506" cy="5143500"/>
          </a:xfrm>
          <a:prstGeom prst="rect">
            <a:avLst/>
          </a:prstGeom>
        </p:spPr>
      </p:pic>
    </p:spTree>
    <p:extLst>
      <p:ext uri="{BB962C8B-B14F-4D97-AF65-F5344CB8AC3E}">
        <p14:creationId xmlns:p14="http://schemas.microsoft.com/office/powerpoint/2010/main" val="1219112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looking a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228600"/>
            <a:ext cx="8794622"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80975" y="2865437"/>
            <a:ext cx="8794622" cy="2316163"/>
          </a:xfrm>
        </p:spPr>
        <p:txBody>
          <a:bodyPr>
            <a:normAutofit fontScale="77500" lnSpcReduction="20000"/>
          </a:bodyPr>
          <a:lstStyle/>
          <a:p>
            <a:r>
              <a:rPr lang="en-US" b="1" dirty="0">
                <a:solidFill>
                  <a:schemeClr val="bg1"/>
                </a:solidFill>
              </a:rPr>
              <a:t>What do educators do well in training? What are the pitfalls?</a:t>
            </a:r>
          </a:p>
          <a:p>
            <a:r>
              <a:rPr lang="en-US" b="1" dirty="0">
                <a:solidFill>
                  <a:schemeClr val="bg1"/>
                </a:solidFill>
              </a:rPr>
              <a:t>What are habits and can we change them?</a:t>
            </a:r>
          </a:p>
          <a:p>
            <a:r>
              <a:rPr lang="en-US" b="1" dirty="0">
                <a:solidFill>
                  <a:schemeClr val="bg1"/>
                </a:solidFill>
              </a:rPr>
              <a:t>What habits do we want to change?</a:t>
            </a:r>
          </a:p>
          <a:p>
            <a:r>
              <a:rPr lang="en-US" b="1" dirty="0">
                <a:solidFill>
                  <a:schemeClr val="bg1"/>
                </a:solidFill>
              </a:rPr>
              <a:t>What’s the key to successful habit change?</a:t>
            </a:r>
          </a:p>
          <a:p>
            <a:r>
              <a:rPr lang="en-US" b="1" dirty="0">
                <a:solidFill>
                  <a:schemeClr val="bg1"/>
                </a:solidFill>
              </a:rPr>
              <a:t>What are the best tools to help us on the way?</a:t>
            </a:r>
          </a:p>
        </p:txBody>
      </p:sp>
    </p:spTree>
    <p:extLst>
      <p:ext uri="{BB962C8B-B14F-4D97-AF65-F5344CB8AC3E}">
        <p14:creationId xmlns:p14="http://schemas.microsoft.com/office/powerpoint/2010/main" val="540418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7200" b="1" i="1" dirty="0">
                <a:solidFill>
                  <a:srgbClr val="0070C0"/>
                </a:solidFill>
              </a:rPr>
              <a:t>How do “experts” like us usually teach?</a:t>
            </a:r>
          </a:p>
        </p:txBody>
      </p:sp>
      <p:pic>
        <p:nvPicPr>
          <p:cNvPr id="3" name="Picture 2">
            <a:extLst>
              <a:ext uri="{FF2B5EF4-FFF2-40B4-BE49-F238E27FC236}">
                <a16:creationId xmlns:a16="http://schemas.microsoft.com/office/drawing/2014/main" id="{EFEA51D3-0746-4BD2-9D16-168A1E5354B3}"/>
              </a:ext>
            </a:extLst>
          </p:cNvPr>
          <p:cNvPicPr>
            <a:picLocks noChangeAspect="1"/>
          </p:cNvPicPr>
          <p:nvPr/>
        </p:nvPicPr>
        <p:blipFill>
          <a:blip r:embed="rId3"/>
          <a:stretch>
            <a:fillRect/>
          </a:stretch>
        </p:blipFill>
        <p:spPr>
          <a:xfrm>
            <a:off x="315836" y="2438400"/>
            <a:ext cx="4233862" cy="3165861"/>
          </a:xfrm>
          <a:prstGeom prst="rect">
            <a:avLst/>
          </a:prstGeom>
        </p:spPr>
      </p:pic>
      <p:pic>
        <p:nvPicPr>
          <p:cNvPr id="5" name="Picture 4">
            <a:extLst>
              <a:ext uri="{FF2B5EF4-FFF2-40B4-BE49-F238E27FC236}">
                <a16:creationId xmlns:a16="http://schemas.microsoft.com/office/drawing/2014/main" id="{CA1DAC25-9368-49EB-A4CF-62FA356B07A5}"/>
              </a:ext>
            </a:extLst>
          </p:cNvPr>
          <p:cNvPicPr>
            <a:picLocks noChangeAspect="1"/>
          </p:cNvPicPr>
          <p:nvPr/>
        </p:nvPicPr>
        <p:blipFill>
          <a:blip r:embed="rId4"/>
          <a:stretch>
            <a:fillRect/>
          </a:stretch>
        </p:blipFill>
        <p:spPr>
          <a:xfrm>
            <a:off x="4904516" y="3429000"/>
            <a:ext cx="3923648" cy="3165862"/>
          </a:xfrm>
          <a:prstGeom prst="rect">
            <a:avLst/>
          </a:prstGeom>
        </p:spPr>
      </p:pic>
    </p:spTree>
    <p:extLst>
      <p:ext uri="{BB962C8B-B14F-4D97-AF65-F5344CB8AC3E}">
        <p14:creationId xmlns:p14="http://schemas.microsoft.com/office/powerpoint/2010/main" val="142421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7200" b="1" dirty="0">
                <a:solidFill>
                  <a:srgbClr val="0070C0"/>
                </a:solidFill>
              </a:rPr>
              <a:t>Raising awareness &amp; concern to motivate</a:t>
            </a:r>
          </a:p>
        </p:txBody>
      </p:sp>
      <p:grpSp>
        <p:nvGrpSpPr>
          <p:cNvPr id="9" name="Group 8">
            <a:extLst>
              <a:ext uri="{FF2B5EF4-FFF2-40B4-BE49-F238E27FC236}">
                <a16:creationId xmlns:a16="http://schemas.microsoft.com/office/drawing/2014/main" id="{C92ED5C7-2D0F-4FC6-9DA8-44979B2AC718}"/>
              </a:ext>
            </a:extLst>
          </p:cNvPr>
          <p:cNvGrpSpPr/>
          <p:nvPr/>
        </p:nvGrpSpPr>
        <p:grpSpPr>
          <a:xfrm>
            <a:off x="76201" y="2133600"/>
            <a:ext cx="2888336" cy="4217951"/>
            <a:chOff x="76200" y="2133600"/>
            <a:chExt cx="3130779" cy="4648200"/>
          </a:xfrm>
        </p:grpSpPr>
        <p:pic>
          <p:nvPicPr>
            <p:cNvPr id="4" name="Picture 3">
              <a:extLst>
                <a:ext uri="{FF2B5EF4-FFF2-40B4-BE49-F238E27FC236}">
                  <a16:creationId xmlns:a16="http://schemas.microsoft.com/office/drawing/2014/main" id="{03FCA324-E3AE-444C-9BE7-C5B1F368048B}"/>
                </a:ext>
              </a:extLst>
            </p:cNvPr>
            <p:cNvPicPr>
              <a:picLocks noChangeAspect="1"/>
            </p:cNvPicPr>
            <p:nvPr/>
          </p:nvPicPr>
          <p:blipFill>
            <a:blip r:embed="rId3"/>
            <a:stretch>
              <a:fillRect/>
            </a:stretch>
          </p:blipFill>
          <p:spPr>
            <a:xfrm>
              <a:off x="76201" y="2133600"/>
              <a:ext cx="3130778" cy="4010025"/>
            </a:xfrm>
            <a:prstGeom prst="rect">
              <a:avLst/>
            </a:prstGeom>
          </p:spPr>
        </p:pic>
        <p:pic>
          <p:nvPicPr>
            <p:cNvPr id="6" name="Picture 5">
              <a:extLst>
                <a:ext uri="{FF2B5EF4-FFF2-40B4-BE49-F238E27FC236}">
                  <a16:creationId xmlns:a16="http://schemas.microsoft.com/office/drawing/2014/main" id="{4AED9E76-CF5C-4804-9615-679A1FB5F8A7}"/>
                </a:ext>
              </a:extLst>
            </p:cNvPr>
            <p:cNvPicPr>
              <a:picLocks noChangeAspect="1"/>
            </p:cNvPicPr>
            <p:nvPr/>
          </p:nvPicPr>
          <p:blipFill>
            <a:blip r:embed="rId4"/>
            <a:stretch>
              <a:fillRect/>
            </a:stretch>
          </p:blipFill>
          <p:spPr>
            <a:xfrm>
              <a:off x="76200" y="6143625"/>
              <a:ext cx="3130778" cy="638175"/>
            </a:xfrm>
            <a:prstGeom prst="rect">
              <a:avLst/>
            </a:prstGeom>
          </p:spPr>
        </p:pic>
      </p:grpSp>
      <p:pic>
        <p:nvPicPr>
          <p:cNvPr id="7" name="Picture 6">
            <a:extLst>
              <a:ext uri="{FF2B5EF4-FFF2-40B4-BE49-F238E27FC236}">
                <a16:creationId xmlns:a16="http://schemas.microsoft.com/office/drawing/2014/main" id="{4765F07B-484D-4CF5-A942-E6184A9CDE49}"/>
              </a:ext>
            </a:extLst>
          </p:cNvPr>
          <p:cNvPicPr>
            <a:picLocks noChangeAspect="1"/>
          </p:cNvPicPr>
          <p:nvPr/>
        </p:nvPicPr>
        <p:blipFill>
          <a:blip r:embed="rId5"/>
          <a:stretch>
            <a:fillRect/>
          </a:stretch>
        </p:blipFill>
        <p:spPr>
          <a:xfrm>
            <a:off x="3048000" y="2124306"/>
            <a:ext cx="3382511" cy="4217951"/>
          </a:xfrm>
          <a:prstGeom prst="rect">
            <a:avLst/>
          </a:prstGeom>
        </p:spPr>
      </p:pic>
      <p:pic>
        <p:nvPicPr>
          <p:cNvPr id="8" name="Picture 7">
            <a:extLst>
              <a:ext uri="{FF2B5EF4-FFF2-40B4-BE49-F238E27FC236}">
                <a16:creationId xmlns:a16="http://schemas.microsoft.com/office/drawing/2014/main" id="{527A4FDA-D361-4905-80DD-FCE20250CCD4}"/>
              </a:ext>
            </a:extLst>
          </p:cNvPr>
          <p:cNvPicPr>
            <a:picLocks noChangeAspect="1"/>
          </p:cNvPicPr>
          <p:nvPr/>
        </p:nvPicPr>
        <p:blipFill>
          <a:blip r:embed="rId6"/>
          <a:stretch>
            <a:fillRect/>
          </a:stretch>
        </p:blipFill>
        <p:spPr>
          <a:xfrm>
            <a:off x="6539182" y="2106649"/>
            <a:ext cx="2528618" cy="4217951"/>
          </a:xfrm>
          <a:prstGeom prst="rect">
            <a:avLst/>
          </a:prstGeom>
        </p:spPr>
      </p:pic>
    </p:spTree>
    <p:extLst>
      <p:ext uri="{BB962C8B-B14F-4D97-AF65-F5344CB8AC3E}">
        <p14:creationId xmlns:p14="http://schemas.microsoft.com/office/powerpoint/2010/main" val="2489384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7200" b="1" dirty="0">
                <a:solidFill>
                  <a:srgbClr val="0070C0"/>
                </a:solidFill>
              </a:rPr>
              <a:t>Instruction on skills &amp; practices</a:t>
            </a:r>
          </a:p>
        </p:txBody>
      </p:sp>
      <p:pic>
        <p:nvPicPr>
          <p:cNvPr id="7" name="Picture 6">
            <a:extLst>
              <a:ext uri="{FF2B5EF4-FFF2-40B4-BE49-F238E27FC236}">
                <a16:creationId xmlns:a16="http://schemas.microsoft.com/office/drawing/2014/main" id="{2C1D71BB-AD84-43C0-9985-3402C642BF69}"/>
              </a:ext>
            </a:extLst>
          </p:cNvPr>
          <p:cNvPicPr>
            <a:picLocks noChangeAspect="1"/>
          </p:cNvPicPr>
          <p:nvPr/>
        </p:nvPicPr>
        <p:blipFill rotWithShape="1">
          <a:blip r:embed="rId3"/>
          <a:srcRect l="18298"/>
          <a:stretch/>
        </p:blipFill>
        <p:spPr>
          <a:xfrm>
            <a:off x="3937911" y="2666999"/>
            <a:ext cx="2158089" cy="3552247"/>
          </a:xfrm>
          <a:prstGeom prst="rect">
            <a:avLst/>
          </a:prstGeom>
        </p:spPr>
      </p:pic>
      <p:pic>
        <p:nvPicPr>
          <p:cNvPr id="8" name="Picture 7">
            <a:extLst>
              <a:ext uri="{FF2B5EF4-FFF2-40B4-BE49-F238E27FC236}">
                <a16:creationId xmlns:a16="http://schemas.microsoft.com/office/drawing/2014/main" id="{8B706E3A-780F-4124-849E-FA0F867B8EDA}"/>
              </a:ext>
            </a:extLst>
          </p:cNvPr>
          <p:cNvPicPr>
            <a:picLocks noChangeAspect="1"/>
          </p:cNvPicPr>
          <p:nvPr/>
        </p:nvPicPr>
        <p:blipFill rotWithShape="1">
          <a:blip r:embed="rId4"/>
          <a:srcRect l="12897" r="12746"/>
          <a:stretch/>
        </p:blipFill>
        <p:spPr>
          <a:xfrm>
            <a:off x="6248400" y="2659565"/>
            <a:ext cx="2819400" cy="3552247"/>
          </a:xfrm>
          <a:prstGeom prst="rect">
            <a:avLst/>
          </a:prstGeom>
        </p:spPr>
      </p:pic>
      <p:pic>
        <p:nvPicPr>
          <p:cNvPr id="9" name="Picture 8">
            <a:extLst>
              <a:ext uri="{FF2B5EF4-FFF2-40B4-BE49-F238E27FC236}">
                <a16:creationId xmlns:a16="http://schemas.microsoft.com/office/drawing/2014/main" id="{8B10EF7C-EBA7-42FD-8B56-A2C03A6FCE77}"/>
              </a:ext>
            </a:extLst>
          </p:cNvPr>
          <p:cNvPicPr>
            <a:picLocks noChangeAspect="1"/>
          </p:cNvPicPr>
          <p:nvPr/>
        </p:nvPicPr>
        <p:blipFill rotWithShape="1">
          <a:blip r:embed="rId5"/>
          <a:srcRect l="9165" r="4685"/>
          <a:stretch/>
        </p:blipFill>
        <p:spPr>
          <a:xfrm>
            <a:off x="76199" y="2666999"/>
            <a:ext cx="3786051" cy="3552247"/>
          </a:xfrm>
          <a:prstGeom prst="rect">
            <a:avLst/>
          </a:prstGeom>
        </p:spPr>
      </p:pic>
    </p:spTree>
    <p:extLst>
      <p:ext uri="{BB962C8B-B14F-4D97-AF65-F5344CB8AC3E}">
        <p14:creationId xmlns:p14="http://schemas.microsoft.com/office/powerpoint/2010/main" val="1541391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7200" b="1" dirty="0">
                <a:solidFill>
                  <a:srgbClr val="0070C0"/>
                </a:solidFill>
              </a:rPr>
              <a:t>“Tell ‘</a:t>
            </a:r>
            <a:r>
              <a:rPr lang="en-US" sz="7200" b="1" dirty="0" err="1">
                <a:solidFill>
                  <a:srgbClr val="0070C0"/>
                </a:solidFill>
              </a:rPr>
              <a:t>em</a:t>
            </a:r>
            <a:r>
              <a:rPr lang="en-US" sz="7200" b="1" dirty="0">
                <a:solidFill>
                  <a:srgbClr val="0070C0"/>
                </a:solidFill>
              </a:rPr>
              <a:t> what you told ‘</a:t>
            </a:r>
            <a:r>
              <a:rPr lang="en-US" sz="7200" b="1" dirty="0" err="1">
                <a:solidFill>
                  <a:srgbClr val="0070C0"/>
                </a:solidFill>
              </a:rPr>
              <a:t>em</a:t>
            </a:r>
            <a:r>
              <a:rPr lang="en-US" sz="7200" b="1" dirty="0">
                <a:solidFill>
                  <a:srgbClr val="0070C0"/>
                </a:solidFill>
              </a:rPr>
              <a:t>.”</a:t>
            </a:r>
          </a:p>
        </p:txBody>
      </p:sp>
      <p:pic>
        <p:nvPicPr>
          <p:cNvPr id="6" name="Picture 5">
            <a:extLst>
              <a:ext uri="{FF2B5EF4-FFF2-40B4-BE49-F238E27FC236}">
                <a16:creationId xmlns:a16="http://schemas.microsoft.com/office/drawing/2014/main" id="{6071E571-8873-4ACC-968C-04C78F4BCF09}"/>
              </a:ext>
            </a:extLst>
          </p:cNvPr>
          <p:cNvPicPr>
            <a:picLocks noChangeAspect="1"/>
          </p:cNvPicPr>
          <p:nvPr/>
        </p:nvPicPr>
        <p:blipFill>
          <a:blip r:embed="rId3"/>
          <a:stretch>
            <a:fillRect/>
          </a:stretch>
        </p:blipFill>
        <p:spPr>
          <a:xfrm>
            <a:off x="1447800" y="2209800"/>
            <a:ext cx="6248400" cy="3867150"/>
          </a:xfrm>
          <a:prstGeom prst="rect">
            <a:avLst/>
          </a:prstGeom>
        </p:spPr>
      </p:pic>
      <p:pic>
        <p:nvPicPr>
          <p:cNvPr id="1026" name="Picture 2" descr="Image result for wrapping up the presentation">
            <a:extLst>
              <a:ext uri="{FF2B5EF4-FFF2-40B4-BE49-F238E27FC236}">
                <a16:creationId xmlns:a16="http://schemas.microsoft.com/office/drawing/2014/main" id="{102A67B9-CDB7-46E7-9AE4-1EA9BD904C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 y="4647438"/>
            <a:ext cx="2718816" cy="20391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56C1D6-8B56-4B5B-97A7-778877F14E8A}"/>
              </a:ext>
            </a:extLst>
          </p:cNvPr>
          <p:cNvPicPr>
            <a:picLocks noChangeAspect="1"/>
          </p:cNvPicPr>
          <p:nvPr/>
        </p:nvPicPr>
        <p:blipFill>
          <a:blip r:embed="rId5"/>
          <a:stretch>
            <a:fillRect/>
          </a:stretch>
        </p:blipFill>
        <p:spPr>
          <a:xfrm>
            <a:off x="6096000" y="4648200"/>
            <a:ext cx="2857500" cy="2038350"/>
          </a:xfrm>
          <a:prstGeom prst="rect">
            <a:avLst/>
          </a:prstGeom>
        </p:spPr>
      </p:pic>
    </p:spTree>
    <p:extLst>
      <p:ext uri="{BB962C8B-B14F-4D97-AF65-F5344CB8AC3E}">
        <p14:creationId xmlns:p14="http://schemas.microsoft.com/office/powerpoint/2010/main" val="3255612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1545</TotalTime>
  <Words>5142</Words>
  <Application>Microsoft Office PowerPoint</Application>
  <PresentationFormat>On-screen Show (4:3)</PresentationFormat>
  <Paragraphs>335</Paragraphs>
  <Slides>46</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Montserrat</vt:lpstr>
      <vt:lpstr>Raleway</vt:lpstr>
      <vt:lpstr>Times New Roman</vt:lpstr>
      <vt:lpstr>Wingdings</vt:lpstr>
      <vt:lpstr>Office Theme</vt:lpstr>
      <vt:lpstr>Using the Power of Habits for Real Change</vt:lpstr>
      <vt:lpstr>PowerPoint Presentation</vt:lpstr>
      <vt:lpstr>PowerPoint Presentation</vt:lpstr>
      <vt:lpstr>The Power of Habit</vt:lpstr>
      <vt:lpstr>PowerPoint Presentation</vt:lpstr>
      <vt:lpstr>How do “experts” like us usually teach?</vt:lpstr>
      <vt:lpstr>Raising awareness &amp; concern to motivate</vt:lpstr>
      <vt:lpstr>Instruction on skills &amp; practices</vt:lpstr>
      <vt:lpstr>“Tell ‘em what you told ‘em.”</vt:lpstr>
      <vt:lpstr>So, does this work?</vt:lpstr>
      <vt:lpstr>PowerPoint Presentation</vt:lpstr>
      <vt:lpstr>PowerPoint Presentation</vt:lpstr>
      <vt:lpstr>What are educators missing?</vt:lpstr>
      <vt:lpstr>Knowing Isn’t Enough</vt:lpstr>
      <vt:lpstr>Some tools we can use…</vt:lpstr>
      <vt:lpstr>Why be so general?</vt:lpstr>
      <vt:lpstr>What are habits?</vt:lpstr>
      <vt:lpstr>What are habits?</vt:lpstr>
      <vt:lpstr>What habits aren’t</vt:lpstr>
      <vt:lpstr>Why Do Our Habits Matter?</vt:lpstr>
      <vt:lpstr>PowerPoint Presentation</vt:lpstr>
      <vt:lpstr>So start changing a habit… TODAY</vt:lpstr>
      <vt:lpstr>The Habit Loop</vt:lpstr>
      <vt:lpstr>What’s Happening in the Brain?</vt:lpstr>
      <vt:lpstr>Let’s walk through it together..</vt:lpstr>
      <vt:lpstr>Carpool to Biking</vt:lpstr>
      <vt:lpstr>What’s a Routine?</vt:lpstr>
      <vt:lpstr>What is the routine with riding in a carpool to work?</vt:lpstr>
      <vt:lpstr>What’s a Cue?</vt:lpstr>
      <vt:lpstr>What are the cues for  carpooling to work?</vt:lpstr>
      <vt:lpstr>Craving &amp; Reward</vt:lpstr>
      <vt:lpstr>What are the rewards for carpooling? What cravings might it satisfy?</vt:lpstr>
      <vt:lpstr>PowerPoint Presentation</vt:lpstr>
      <vt:lpstr>PowerPoint Presentation</vt:lpstr>
      <vt:lpstr>Some ideas I had…</vt:lpstr>
      <vt:lpstr>For New Habits,  Try Stacking</vt:lpstr>
      <vt:lpstr>The habit loop is the same for new habits:</vt:lpstr>
      <vt:lpstr>Let’s spend some time working on a habit YOU want to change…</vt:lpstr>
      <vt:lpstr>Next steps for educators</vt:lpstr>
      <vt:lpstr>Questions?</vt:lpstr>
      <vt:lpstr>PowerPoint Presentation</vt:lpstr>
      <vt:lpstr>PowerPoint Presentation</vt:lpstr>
      <vt:lpstr>PowerPoint Presentation</vt:lpstr>
      <vt:lpstr>PowerPoint Presentation</vt:lpstr>
      <vt:lpstr>PowerPoint Presentation</vt:lpstr>
      <vt:lpstr>PowerPoint Presentation</vt:lpstr>
    </vt:vector>
  </TitlesOfParts>
  <Company>Washington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the Power of Habit to Achieve Sustainability at Work</dc:title>
  <dc:creator>Jennifer Nelson</dc:creator>
  <cp:lastModifiedBy>Jennifer Nelson</cp:lastModifiedBy>
  <cp:revision>119</cp:revision>
  <cp:lastPrinted>2019-01-17T17:51:31Z</cp:lastPrinted>
  <dcterms:created xsi:type="dcterms:W3CDTF">2018-05-18T17:41:07Z</dcterms:created>
  <dcterms:modified xsi:type="dcterms:W3CDTF">2019-02-07T16:06:21Z</dcterms:modified>
</cp:coreProperties>
</file>